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8A158-030B-4B2F-B8CA-FD7F58254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BCB3BD-23EC-4CAB-94AC-C3CD48AFE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58104-1265-4A6E-895C-FB59E4058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C4D296-CF0E-4E19-BC9A-185881FD4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DD2DE8-8A14-4740-8E6F-80D155EC2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E8BEB7-E009-4E2F-9BC2-9C496948C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5AFAAB-1F1D-4C4D-800A-B920567C2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A0C39-C4C7-4694-BC1C-23BBFA367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E62F9-A9EC-46EE-A83F-08EBAC3DC3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B055B-D5E5-45BA-9D37-D77A96F798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99BDF-8117-4095-8EBC-B3DF108E7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0221423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化工投资项目经济评价和估算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市场分析与预测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技术方案与工艺流程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投资估算与资金筹措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经济评价方法与指标选择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财务评价与效益分析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社会效益与环境影响评价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项目背景与目的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50" r="234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化工行业现状及发展趋势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随着全球经济的不断发展，化工行业持续保持增长态势，尤其在亚洲地区。新兴经济体对化工产品的需求不断增长，推动了该行业的快速发展。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目标市场主要集中在亚洲、欧洲和北美地区，其中亚洲市场需求增长最为迅速。目标市场的消费者主要包括制造业、建筑业、农业和其他行业。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当前化工行业竞争激烈，市场集中度逐渐提高。国内外大型化工企业通过兼并重组、扩大产能等方式提高市场竞争力。同时，新兴化工企业也在不断涌现，加剧了市场竞争。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通过投资新建或扩建化工项目，增加产能，提高产品质量和技术含量，从而拓展市场份额，增强企业市场竞争力。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借助投资，推动化工行业向高端、绿色、智能化方向发展，提高产业附加值和整体竞争力。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实现产业升级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0000" r="2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积极参与国际化工领域的合作与交流，学习借鉴国际先进经验和技术，提升我国化工行业的国际地位。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加强国际合作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社会效益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项目建成投产后，将创造大量就业机会，促进当地经济社会发展。同时，通过提供优质的化工产品和服务，满足市场需求，提高人民生活水平。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财务收益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通过项目投资实现销售收入、利润等财务指标的增长，提升企业盈利能力。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环境效益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采用先进的生产工艺和环保技术，降低能耗和污染物排放，实现绿色生产，推动化工行业可持续发展。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960" r="896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375" r="16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预期收益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市场分析与预测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当前市场对化工产品的需求总量及增长趋势。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不同领域对化工产品的需求比例及特点。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需求结构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市场需求的季节性、周期性变化及影响因素。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需求动态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主要竞争对手的市场占有率、产品特点、营销策略等。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125" r="24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各竞争对手的竞争手段及优劣势分析。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市场竞争格局的变化趋势及影响因素。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891" r="289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374" r="1637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预测未来市场需求的总量、结构、动态等变化趋势。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市场需求预测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预测未来化工技术的发展趋势及对产品需求的影响。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技术发展趋势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预测未来相关政策法规对化工市场的影响及趋势。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预测未来经济环境的变化趋势及对化工市场的影响。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经济环境变化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技术方案与工艺流程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58" r="142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选择行业内先进的技术方案，确保项目在技术上具有竞争优势。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技术先进性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选用经过验证的、成熟的技术方案，降低技术风险。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成熟度和可靠性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综合考虑技术方案的投资成本、运行费用和预期收益，选择经济合理的方案。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经济合理性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遵守环保法规，选用环保友好的技术方案，确保项目可持续发展。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环保和可持续性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技术方案选择及依据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对原料进行必要的预处理，以满足后续工段的要求。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原料预处理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化学反应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产品分离和纯化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在特定的反应条件下，使原料发生化学反应，生成目标产物。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通过物理或化学方法，将目标产物从反应混合物中分离出来，并进行纯化，以达到产品质量标准。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对生产过程中产生的废弃物进行妥善处理，以保护环境。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工艺流程描述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466" b="4466"/>
          <a:stretch>
            <a:fillRect/>
          </a:stretch>
        </p:blipFill>
        <p:spPr>
          <a:xfrm>
            <a:off x="8422415" y="1165018"/>
            <a:ext cx="3769585" cy="5168747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根据反应类型和规模，选择合适的反应釜、反应塔等反应设备。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反应设备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根据产品性质和分离要求，选用合适的蒸馏塔、萃取塔等分离设备。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分离设备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根据产品质量标准，配置相应的纯化设备，如结晶器、干燥器等。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纯化设备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根据项目需求，合理配置供水、供电、供热、供冷等公用工程设备。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公用工程设备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关键设备选型及配置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投资估算与资金筹措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固定资产投资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包括设备购置、安装工程、建筑工程、其他费用等。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流动资金投资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用于购买原材料、燃料动力、支付工资等日常经营活动的资金。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建设期利息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建设期间发生的借款利息和融资费用。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总投资估算及构成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银行贷款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向银行申请贷款，用于项目的建设和运营。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其他融资方式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如发行债券、股权融资等。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自有资金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企业自身的积累和筹集的用于投资的资金。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资金筹措方式及来源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https://d.book118.com/035022142301011110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2024-09-16T04:22:31.910</cp:lastPrinted>
  <dcterms:created xsi:type="dcterms:W3CDTF">2024-09-15T20:22:31Z</dcterms:created>
  <dcterms:modified xsi:type="dcterms:W3CDTF">2024-09-15T20:22:33Z</dcterms:modified>
</cp:coreProperties>
</file>