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C8B83-233A-487D-B37E-8CA967787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7B4DF-F8D5-4752-BDDE-C5C82291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2F227-D90F-496E-9624-9F660E04B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AA7FE-2EFC-4705-BC2F-AAA8E13F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7A43B-33ED-4BBB-A645-21F6E1C7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087AB4-186B-47F9-97AD-F27B456F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1B7B9-75F7-4095-9078-B2AD1931B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9D4A4-4612-4827-BA6B-93C857BB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9BFD0-981F-4108-9A7F-8320ED1E3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9BA29-5013-4A90-98E4-DE9A4B5F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8DCD6-0350-4F50-BCAC-A0FAF85E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22210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航旅客运输模块三：民航国际旅行证件\n## 1.民航国际旅行证件概述\n### 1.1民航国际旅行证件的种类与用途\n### 1.2民航国际旅行证件的颁发与监管\n### 1.3民航国际旅行证件的重要性与影响\n## 2.护照与签证的基本知识\n### 2.1护照的基本信息与发展历程\n### 2.2签证的基本信息与发展历程\n### 2.3护照与签证的关系与区别\n## 3.各国护照的申请与办理\n### 3.1中国护照的申请与办理流程\n### 3.2美国护照的申请与办理流程\n### 3.3其他国家的护照申请与办理流程\n## 4.各国签证的申请与办理\n### 4.1中国签证的申请与办理流程\n### 4.2美国签证的申请与办理流程\n### 4.3其他国家的签证申请与办理流程\n## 5.民航国际旅行证件的注意事项与风险防范\n### 5.1民航国际旅行证件的注意事项与技巧\n### 5.2民航国际旅行证件的风险防范与应对措施\n### 5.3民航国际旅行证件的丢失与补办流程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民航旅客运输模块三：民航国际旅行证件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民航国际旅行证件概述</a:t>
            </a:r>
            <a:endParaRPr/>
          </a:p>
        </p:txBody>
      </p:sp>
      <p:sp>
        <p:nvSpPr>
          <p:cNvPr id="1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民航国际旅行证件的种类与用途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民航国际旅行证件种类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护照：证明国籍和身份的证件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签证：允许持有人进入特定国家的许可证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旅行证：用于代替护照的临时证件</a:t>
                </a:r>
                <a:endParaRPr/>
              </a:p>
            </p:txBody>
          </p:sp>
          <p:pic>
            <p:nvPicPr>
              <p:cNvPr id="1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民航国际旅行证件用途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证明个人身份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允许合法入境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协助办理登机手续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民航国际旅行证件的颁发</a:t>
                </a:r>
                <a:endParaRPr/>
              </a:p>
            </p:txBody>
          </p:sp>
          <p:sp>
            <p:nvSpPr>
              <p:cNvPr id="1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护照由各国政府颁发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签证由目的地国家颁发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旅行证由航空公司或相关机构颁发</a:t>
                </a:r>
                <a:endParaRPr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民航国际旅行证件的监管</a:t>
                </a:r>
                <a:endParaRPr/>
              </a:p>
            </p:txBody>
          </p:sp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各国政府负责监管护照的颁发和使用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目的地国家负责监管签证的颁发和使用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航空公司或相关机构负责监管旅行证的使用</a:t>
                </a:r>
                <a:endParaRPr/>
              </a:p>
            </p:txBody>
          </p:sp>
          <p:sp>
            <p:nvSpPr>
              <p:cNvPr id="1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民航国际旅行证件的颁发与监管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民航国际旅行证件的重要性与影响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民航国际旅行证件的重要性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证明个人身份和国籍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合法入境和出境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影响航班安全和秩序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民航国际旅行证件的影响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影响旅客出行计划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影响航空公司航班安排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影响国家间的外交关系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护照与签证的基本知识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护照基本信息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证明持有人的国籍和身份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由各国政府颁发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包含持有人的姓名、出生日期、性别、国籍等信息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护照的发展历程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最初的护照由金属或皮革制成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19世纪开始使用纸质护照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现代护照包含电子芯片，便于信息管理和识别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护照的基本信息与发展历程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签证基本信息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允许持有人进入特定国家的许可证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由目的地国家颁发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包含持有人的姓名、出生日期、性别、国籍等信息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签证的发展历程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最初的签证为纸质文件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20世纪开始使用机读签证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现代签证包含电子芯片，便于信息管理和识别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签证的基本信息与发展历程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护照与签证的关系与区别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护照与签证的关系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护照是证明国籍和身份的证件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签证是允许持有人进入特定国家的许可证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护照和签证共同构成国际旅行证件体系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护照与签证的区别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护照由各国政府颁发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签证由目的地国家颁发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护照证明个人身份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签证允许合法入境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各国护照的申请与办理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具有中国国籍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未满16周岁的申请人需父母双方陪同办理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中国护照申请条件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填写护照申请表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递交申请材料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办理人像采集和指纹采集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缴纳护照办理费用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等待护照制作和领取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中国护照办理流程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中国护照的申请与办理流程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https://d.book118.com/035022210212011112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民航旅客运输模块三：民航国际旅行证件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2024-09-19T00:16:20.628</cp:lastPrinted>
  <dcterms:created xsi:type="dcterms:W3CDTF">2024-09-18T16:16:20Z</dcterms:created>
  <dcterms:modified xsi:type="dcterms:W3CDTF">2024-09-18T16:16:22Z</dcterms:modified>
</cp:coreProperties>
</file>