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FBBC47-0599-4FEC-A12E-1047B8013E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66955F-63FD-4129-9995-649B7ECCB0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818FEB-8401-42E8-91F5-F1B37E404E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993C63B-1673-4149-80A7-54D97BE4EA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9E8B28B-8689-408B-A3E1-04A2F61FFE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65D45FD-F8E4-40F3-B6EE-521F45D723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ADF56A5-CAB6-47DE-B6D9-AB6FC44A31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E08A59A-7727-4234-B51D-413AF7F63F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4851A04-D53F-411A-87FD-4C5B1E65F1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D234DE-AFC3-4E05-83C7-D6F151665F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0498DD-48E5-4379-83BA-F1F61B170D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35031340211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13147" y="731459"/>
            <a:ext cx="5352910" cy="30152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7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激发员工潜力的方法与技巧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15579" y="1400762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381903" y="1114301"/>
            <a:ext cx="3256160" cy="57292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5CA5F4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4147367" y="94854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激发员工潜力的方法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提升员工潜力的技巧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激发员工潜力的实践案例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通过激发员工潜力，可以显著提高员工的工作绩效，为公司创造更多价值。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提高员工绩效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625" r="146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培养人才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增强团队凝聚力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挖掘员工的潜力有助于发现和培养公司内部的人才，为公司的长期发展提供支持。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激发员工潜力有助于增强团队的凝聚力和向心力，提高整体工作氛围。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激发员工潜力有助于充分发挥员工的个人价值，提高工作满意度和归属感。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激发员工潜力是公司适应不断变化的市场环境、保持竞争力的关键。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t="8771" b="8771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t="8771" b="8771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2361" r="2361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员工潜力是指员工在现有职位和条件下尚未发挥出的能力和素质。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员工潜力的定义和重要性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激发员工潜力的方法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9470" r="29470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为员工设定明确、可衡量、可达成、相关性强和时限明确的目标，以帮助员工了解自己的工作方向和期望成果。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目标设定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与员工进行定期的绩效评估和反馈，确保员工了解自己的工作表现和如何改进。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期望管理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设定明确的目标和期望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3789" b="1378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为员工提供持续的职业技能培训和发展机会，以提升员工的专业能力和职业竞争力。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提供内部或外部的学习资源，如在线课程、研讨会、讲座等，鼓励员工自我发展。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提供持续的培训和发展机会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学习资源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培训计划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创新环境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营造一个鼓励创新和独立思考的工作环境，支持员工尝试新的想法和方法。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创新激励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鼓励员工提出创新性的建议和解决方案，并对优秀的创新成果给予奖励和认可。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鼓励创新和独立思考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建立公平、透明的奖励制度，根据员工的绩效表现给予相应的奖励和激励。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奖励制度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提供良好的晋升机会和职业发展通道，让员工看到在公司内部有更多的发展空间。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晋升机会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建立积极的激励机制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6" r="250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沟通交流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促进员工之间的沟通交流，建立良好的工作关系，提高团队协作效率。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团队建设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组织团队建设活动，增强团队凝聚力和合作精神，提高员工的工作满意度和归属感。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培养良好的工作氛围和团队文化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提升员工潜力的技巧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https://d.book118.com/035031340211011110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57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2024-09-15T21:08:02.528</cp:lastPrinted>
  <dcterms:created xsi:type="dcterms:W3CDTF">2024-09-15T13:08:02Z</dcterms:created>
  <dcterms:modified xsi:type="dcterms:W3CDTF">2024-09-15T13:08:04Z</dcterms:modified>
</cp:coreProperties>
</file>