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D87F48-91E4-49D7-8004-D8859B748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3E3940-B7F1-433F-B568-25BDB8419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3C266-6221-4E98-A6BB-A12FF62A2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CA8ADF-4DD6-4E21-996A-C0DB0F0AC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12917A-86B8-4622-85A9-1A9DC9632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6B15BA-ED17-4537-BB8E-392856465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A82560-0925-43A3-BC25-B5F09978C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2551BF-34E8-446D-8C1E-0B85706F2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D5D028-E68B-4467-AC86-8A553D650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AB499-0799-43AA-8F73-1BAD67908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71F88-C976-4054-96D9-4D0CD1DD5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03312014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 err="1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术后早期下床活动的安全评估</a:t>
            </a:r>
            <a:r>
              <a:rPr lang="en-US" altLang="zh-CN" sz="5175" b="1" err="1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PPT</a:t>
            </a:r>
            <a:endParaRPr lang="en-US" sz="1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 err="1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XXX</a:t>
            </a:r>
            <a:endParaRPr lang="en-US" sz="1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altLang="zh-CN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endParaRPr lang="en-US" sz="1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病人基本情况评估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下床活动安全风险评估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安全防护措施与建议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应急预案制定与演练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家属教育与沟通协作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173" b="21173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术后早期下床活动已成为现代康复医学的重要组成部分，但活动过程中的安全问题不容忽视。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确保术后患者早期下床活动的安全性，减少并发症风险，促进康复。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673" b="18673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524" b="21524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通过安全评估，可以及时发现并避免潜在的安全隐患，降低术后并发症的发生率。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安全评估有助于制定个性化的康复计划，提高患者的康复效果和生活质量。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对术后患者进行全面、细致的安全评估，体现了医疗机构对患者负责的态度和医疗质量的提升。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病人基本情况评估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6515" b="651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评估患者的年龄，因为不同年龄段的患者对术后早期下床活动的耐受能力不同。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身体状况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评估患者的整体健康状况，包括身高、体重、BMI、肌肉力量、心肺功能等。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年龄与身体状况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2719" r="2719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了解患者接受的手术类型，不同类型的手术对术后早期下床活动的要求和限制不同。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评估手术的复杂程度，手术越复杂，术后恢复时间越长，下床活动的时间和强度也需要相应调整。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手术类型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复杂程度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手术类型与复杂程度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了解患者的既往病史，特别是与手术相关的疾病史，如高血压、糖尿病、心脏病等。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评估患者的用药情况，包括术前、术中和术后的用药，特别是镇痛药、抗凝药等对术后早期下床活动的影响。</a:t>
            </a:r>
            <a:endParaRPr lang="en-US" sz="1100"/>
          </a:p>
          <a:p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既往病史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用药情况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既往病史及用药情况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下床活动安全风险评估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1359" b="31359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评估患者平衡能力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观察患者站立、行走时的稳定性，以及是否有摇晃、步履蹒跚等表现。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检查床旁防护措施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确认床旁护栏、扶手等安全设施是否完好，并教会患者及其家属正确使用。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评估环境因素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检查病房地面是否干燥、无障碍物，光线是否充足，以及是否有其他可能导致跌倒的隐患。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跌倒/坠床风险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检查手术切口是否干燥、清洁，有无红肿、渗出等感染迹象。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观察伤口愈合情况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评估患者活动能力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指导患者正确活动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根据患者手术部位和手术方式，评估其下床活动时对伤口的影响程度。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教会患者在活动过程中如何避免过度用力或做大幅度动作，以减少对伤口的牵拉和刺激。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伤口裂开/感染风险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疼痛及不适程度评估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询问患者疼痛感受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主动询问患者是否感到疼痛，以及疼痛的部位、性质和程度。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观察患者表情和体态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注意观察患者面部表情、肌肉紧张度等非言语性疼痛表现。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评估疼痛对活动的影响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分析疼痛对患者下床活动能力、步态和平衡等方面的影响，以制定相应的干预措施。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https://d.book118.com/035033120140011111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2024-09-17T05:38:16.741</cp:lastPrinted>
  <dcterms:created xsi:type="dcterms:W3CDTF">2024-09-16T21:38:16Z</dcterms:created>
  <dcterms:modified xsi:type="dcterms:W3CDTF">2024-09-16T21:38:18Z</dcterms:modified>
</cp:coreProperties>
</file>