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F07F7-665B-427A-A4AE-76887C6AE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91D62-A8A4-4774-9326-46974779C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B2B71-CE36-409D-9664-5B0710947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93DD2-54EB-4CBA-BF72-2934E938D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77EC51-53A4-4922-8CF4-C32D62390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B6CA38-BAD5-47B4-B149-6C4A8B04A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746ED-C49E-4D8B-B686-E838CF874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0A7BC-9FC3-42F7-87A8-45FE94351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5BFC5-087B-4E8E-BBF1-692638A89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C309E-E3C3-457B-B965-E291A87F7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449EF-7BDB-4D4B-AB5E-7101B8C88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3321330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游戏指导方法中场地规划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场地规划的重要性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场地规划的要素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场地规划的方法与技巧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场地规划的案例分析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场地规划的未来发展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场地规划的重要性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合理规划游戏场地，确保游戏空间充足，避免拥挤和碰撞，提高游戏体验。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利用场地内的布置和装饰，营造出符合游戏主题的视觉效果，增强游戏氛围。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通过场地规划，促进玩家之间的互动和交流，提高游戏的社交性和趣味性。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游戏体验的优化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障碍物设置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合理设置游戏场地内的障碍物，避免玩家在游戏中受伤。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紧急出口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规划好游戏场地的紧急出口，确保在紧急情况下玩家能够快速疏散。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对玩家进行安全教育，提高他们的安全意识和自我保护能力。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安全性的保障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合理规划游戏场地，充分利用空间资源，提高场地的使用效率。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空间最大化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根据游戏需求和玩家行为，优化场地布局，使游戏流程更加顺畅。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布局优化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设计具有多重功能的游戏场地，满足不同类型和规模的游戏需求。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多功能设计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空间的有效利用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场地规划的要素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选择宽敞、平坦、安全且适合游戏类型的场地，如公园、运动场等。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292" b="11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室外游戏场地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考虑空间大小、通风、光照等因素，确保游戏安全进行。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室内游戏场地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根据游戏需求，选择符合特定要求的场地，如水上乐园、主题公园等。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特殊游戏场地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游戏类型与场地选择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人流与物流的规划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人流规划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合理安排游戏区域，避免人流拥堵，确保玩家安全。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物流规划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优化物资和设备的运输路径，提高游戏效率。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根据游戏需求，合理布置游戏设施，确保玩家舒适体验。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设施布局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确保设备安全、易于操作和维护，提高游戏质量。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设备布局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设施与设备的布局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利用灯光、色彩、装饰等元素，营造游戏氛围。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视觉氛围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708" r="87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合理安排背景音乐、音效等，增强游戏体验。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听觉氛围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考虑空气质量、气味等因素，提供舒适的游戏环境。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嗅觉氛围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环境氛围的营造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场地规划的方法与技巧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https://d.book118.com/035033213303011100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2024-09-08T20:05:53.299</cp:lastPrinted>
  <dcterms:created xsi:type="dcterms:W3CDTF">2024-09-08T12:05:53Z</dcterms:created>
  <dcterms:modified xsi:type="dcterms:W3CDTF">2024-09-08T12:05:55Z</dcterms:modified>
</cp:coreProperties>
</file>