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D24EF-177D-4D3E-B96D-2C010C73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5986C-8E8D-4BB6-84F9-205C97AEE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396BE-CC91-47DC-A87C-2944E2388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77A9B-A822-4EB6-B170-1DB087BF5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A6CFA9-A97D-4D0E-8FCC-B4E4AC3F1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79DFFB-533E-4F77-A6D7-F1A40B93A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4EC3B2-4508-4D49-9B3F-E69496660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3DE10-46FD-49C3-BB17-7D8934172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6C0B6-8E7D-4A73-853A-68CF22B73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FB157-BF63-4285-A144-D3C9B3FC0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2AA6E-E610-458C-8F84-654EE0DC5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4010030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pdgfra基因突变在胃肠间质瘤患者中的表达及其与预后的关联性分析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胃肠间质瘤患者pdgfra基因突变表达分析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pdgfra基因突变与预后的关联性分析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了解PDGFRA基因突变在胃肠间质瘤中的表达及其与预后的关联性，有助于为患者提供更精准的治疗方案和预后评估。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胃肠间质瘤是一种常见的消化道肿瘤，具有较高的恶性程度和复发率。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PDGFRA基因是胃肠间质瘤中常见的突变基因之一，与肿瘤的发生、发展及预后密切相关。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分析PDGFRA基因突变在胃肠间质瘤中的表达情况。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探讨PDGFRA基因突变与胃肠间质瘤患者预后的关联性。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为胃肠间质瘤的精准治疗和预后评估提供理论依据。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pdgfra基因突变概述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PDGFA基因是血小板衍生生长因子A链的基因，它编码血小板衍生生长因子受体α（PDGFRα）。PDGFRα是一种跨膜蛋白，属于酪氨酸激酶受体家族，在细胞生长、发育和肿瘤发生中发挥重要作用。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编码血小板衍生生长因子受体α（PDGFRα）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PDGFRα与其配体PDGF结合后，可激活一系列信号转导通路，如PI3K/Akt、MAPK等，促进细胞增殖、迁移和存活。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信号转导与细胞增殖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点突变是指在基因序列中单个碱基的替换、插入或缺失，可能导致蛋白质结构或功能的改变。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点突变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缺失突变是指基因序列中连续多个碱基的缺失，导致基因编码的蛋白质失去功能或缩短。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缺失突变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插入突变是指在基因序列中插入一段额外的碱基序列，可能导致基因结构的改变和蛋白质功能的异常。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插入突变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重复突变是指基因序列中重复一段或多段碱基序列，可能导致基因表达的异常和表型改变。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重复突变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基因突变类型与影响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胃肠间质瘤中pdgfra基因突变情况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高频突变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胃肠间质瘤中PDGFA基因的突变频率较高，约30%的胃肠间质瘤患者存在PDGFA基因突变。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预后影响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研究表明，PDGFA基因突变与胃肠间质瘤患者的预后密切相关。携带PDGFA基因突变的胃肠间质瘤患者通常具有更差的预后，包括更高的复发率和死亡率。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胃肠间质瘤患者pdgfra基因突变表达分析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患者样本收集与处理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收集胃肠间质瘤患者的肿瘤组织样本，确保样本具有代表性。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对样本进行预处理，包括清洗、切片、提取DNA等步骤，以便进行后续的基因突变检测。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https://d.book118.com/035040100302011110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2024-09-16T04:39:57.728</cp:lastPrinted>
  <dcterms:created xsi:type="dcterms:W3CDTF">2024-09-15T20:39:57Z</dcterms:created>
  <dcterms:modified xsi:type="dcterms:W3CDTF">2024-09-15T20:39:59Z</dcterms:modified>
</cp:coreProperties>
</file>