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392A0F-F63A-47EF-9A03-708BC2EC8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BEBE8-AB63-489C-9E99-0500A6CFD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05A7C1-54CF-4DC0-98F0-6E205FA52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7FB803-ADB4-4991-AD17-85DC72B587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AD160E-8A60-4F31-8EBE-C239FC5828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C9E42B-255C-4B82-A7F9-E26311A049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54612F-C49A-4DD3-BDD5-D614F20B94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FAADB9-55E6-4EE0-808A-43A04165CB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1A9C69-DA31-4FA3-84F2-5058B19B3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96AD0E-2BC3-4E3B-8E73-6888C62E6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499BF-9F99-458B-BA7E-CEDBA7C87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0413133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营销环境变化分析</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汇报人：XXX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营销环境的变化趋势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应对营销环境变化的策略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营销环境</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指企业在进行营销活动时所面临的外部环境和内部环境的总和，包括市场、竞争、消费者、技术等多个方面。</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营销策略</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指企业为实现营销目标而制定的各种计划和措施，包括产品、价格、渠道、促销等方面的策略。</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营销环境变化分析</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探讨营销环境的变化趋势，分析影响营销效果的关键因素，为企业制定有效的营销策略提供依据。</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85" r="238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92" r="306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1780" r="2178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通过对营销环境变化的分析，帮助企业了解市场趋势，把握消费者需求，应对竞争挑战，提高营销效果。</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有助于企业制定科学合理的营销策略，提升品牌知名度和市场份额，实现可持续发展。</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意义</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营销环境概述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营销环境是指影响企业营销活动的一系列外部因素和条件的总和，包括宏观环境和微观环境。</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宏观环境是指企业外部的大范围因素，如政治、经济、社会、技术等；微观环境则是指与企业直接相关的市场、竞争者、消费者等。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营销环境的重要性</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营销环境是企业制定营销策略的基础，也是企业实现营销目标的前提。</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企业必须对营销环境进行深入分析，了解其变化趋势，以便及时调整营销策略，适应市场变化。</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营销环境的变化可能为企业带来机会或威胁，企业需要密切关注并采取相应的措施。</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包括人口规模、年龄结构、性别比例等，这些因素直接影响市场需求和消费者行为。</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人口统计因素</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包括政策法规、政府监管等，这些因素可能影响企业的经营和营销策略。</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政治法律因素</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包括消费者收入水平、消费习惯、物价水平等，这些因素直接影响消费者的购买能力和购买决策。</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经济因素</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包括文化传统、教育水平、价值观等，这些因素影响消费者的生活方式和消费观念。</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社会文化因素</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包括新技术的发展、新产品的出现等，这些因素可能为企业带来新的机会或威胁。</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技术因素</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营销环境的构成要素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营销环境的变化趋势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消费者获取信息的渠道更加多元化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互联网和社交媒体的普及使消费者能够更加方便地获取产品信息，比较不同产品之间的优劣。</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消费者对品牌和口碑的重视程度提高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消费者在购买决策中更加注重品牌形象、口碑和用户评价，而不仅仅是产品本身。</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消费者更加注重个性化和定制化需求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随着消费者需求的多样化，消费者更加倾向于选择符合自己需求和个性的产品和服务。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消费者行为的变化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655" r="2165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随着互联网和移动设备的普及，数字化营销成为主流，企业需要掌握数字营销的技巧和工具。</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数字化营销的普及</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企业可以利用大数据分析技术，更好地了解消费者需求和行为，制定更精准的营销策略。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大数据分析的应用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人工智能和机器学习技术可以帮助企业更好地预测市场趋势和消费者行为，优化产品和服务。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人工智能和机器学习的发展</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技术进步的影响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582" b="2958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399" b="639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政策和法规的变化</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环保法规的加强</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随着全球环保意识的提高，各国政府加强了对企业的环保要求，企业需要更加注重环保和社会责任。</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数据保护法规的完善</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随着数据安全和隐私问题的关注度提高，各国政府加强了对数据保护的法规制定和执行，企业需要更加注重数据安全和隐私保护。</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反垄断法规的严格化</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各国政府对企业的反垄断审查更加严格，企业需要更加注重合规经营和市场竞争。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https://d.book118.com/035041313301011110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2024-09-16T04:23:31.874</cp:lastPrinted>
  <dcterms:created xsi:type="dcterms:W3CDTF">2024-09-15T20:23:31Z</dcterms:created>
  <dcterms:modified xsi:type="dcterms:W3CDTF">2024-09-15T20:23:33Z</dcterms:modified>
</cp:coreProperties>
</file>