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BC32B8-AEEA-4912-81C6-65780F90B7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05CC3E-9187-4A50-B33B-FC2065689A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CE20EE-C575-4849-95AE-638DF0B70F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726DC6-CD4D-4BA0-B0BE-DE2D2DE247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E8A896E-44B2-4709-A30C-B112B8CD0B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7F3070E-CD79-46E7-859F-B689D0C645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27E5AEF-2CED-43E5-9042-950BDBD9F6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8AF105-4EA3-4568-8ED1-37E6593988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C98BE4-24B8-4F4D-8FD9-4FE503D7DC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27046B-5427-4C11-8FD1-23D18D3589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6763B6-A23D-40E5-8E2D-C5A260902F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5043300122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2024-2025年度应届生画像白皮书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78147" y="3109993"/>
            <a:ext cx="28098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汇报人：文小库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001506" y="3109993"/>
            <a:ext cx="30765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2024-01-11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应届生整体情况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应届生求职意向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应届生能力素质分析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应届生薪酬期望分析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应届生就业情况分析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对策建议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深入了解2024-2025年度应届生的特点、需求和趋势，为招聘单位提供更有针对性的招聘策略和人才选拔建议。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经济的发展和教育的普及，应届生市场日益庞大，为企业提供了丰富的人才资源。然而，应届生在求职过程中也面临着诸多挑战，如就业难、竞争激烈等。因此，对这一群体进行深入研究和分析，对于企业和应届生都具有重要意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研究方法和数据来源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研究采用了问卷调查、访谈、数据挖掘等多种研究方法，以确保研究的全面性和准确性。问卷调查覆盖了全国范围内的各大高校，共收集了数千份有效数据；访谈则邀请了多位业内专家和资深HR进行深入交流，获取了宝贵的经验和观点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研究方法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研究的数据来源于多个渠道，包括招聘网站、高校就业指导中心、人才市场等。同时，还结合了政府部门发布的相关数据和行业报告，以增强数据的代表性和可信度。在数据处理和分析方面，本研究采用了专业的统计软件和数据分析方法，确保结果的准确性和可靠性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数据来源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应届生整体情况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在2024-2025年度，应届生的数量和比例呈现出一定的增长趋势。随着社会对教育的重视程度不断提高，越来越多的学生选择继续深造，因此应届生数量和比例也在逐年上升。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根据相关数据，2024-2025年度，全国高校毕业生人数达到了历史新高，其中大部分为应届生。与往年相比，这一届的应届生数量和比例均有所增长，表明了教育水平的提高和就业市场的变化。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应届生数量和比例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应届生性别分布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在2024-2025年度，应届生的性别分布呈现出均衡的趋势，女性应届生的比例有所上升。这表明了性别平等观念的深入人心，女性在教育领域获得了更多的机会和资源。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根据相关数据，女性应届生的比例逐年上升，与男性应届生之间的差距逐渐缩小。这表明了女性在教育领域的地位逐渐得到提升，性别平等观念得到了更好的体现。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在2024-2025年度，应届生的学历分布呈现出多元化趋势，高学历人才的比例有所上升。随着社会对人才需求的提高，越来越多的学生选择继续深造，以提高自身的竞争力。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根据相关数据，硕士研究生和博士研究生等高学历人才的占比逐年上升。这表明了教育水平的提高和人才竞争的加剧，高学历人才在就业市场上更具有竞争力。同时，这也为企业的招聘提供了更广泛的人才来源。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4375" r="143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应届生学历分布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应届生求职意向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互联网/IT行业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随着数字经济的快速发展，互联网/IT行业成为应届生的首选，占比超过35%。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金融业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金融业一直以来是热门行业之一，约有25%的应届生选择进入金融业。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制造业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由于国家对实体经济的重视，约有18%的应届生选择进入制造业。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教育/培训行业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随着社会对教育和培训的需求增加，约有10%的应届生选择进入教育/培训行业。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求职行业分布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技术岗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约有25%的应届生选择销售岗位，如市场营销、商务拓展等。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销售岗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职能岗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研发岗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约有15%的应届生选择研发岗位，如产品研发、工程研发等。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约有40%的应届生选择技术岗位，如软件开发、数据分析等。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约有20%的应届生选择职能岗位，如人力资源、财务等。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求职岗位分布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一线城市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约有50%的应届生选择一线城市，如北京、上海、广州、深圳等。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新一线城市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约有30%的应届生选择新一线城市，如杭州、成都、武汉、南京等。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二线城市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约有20%的应届生选择二线城市，如西安、徐州、海口等。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求职城市选择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应届生能力素质分析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自我管理能力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自我管理能力包括时间管理、情绪管理、目标设定等方面，是应届生在职场中不断提升自我、实现个人价值的基础。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沟通能力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良好的沟通能力是应届生进入职场的基础，能够有效地与同事、领导进行交流和沟通，有助于提升工作效率和团队协作。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学习能力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随着科技的发展和行业的变革，持续学习能力是应届生必备的素质，能够快速适应新环境、掌握新技能，是职场竞争中不可或缺的能力。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解决问题的能力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面对工作中的问题和挑战，应届生需要具备独立思考和解决问题的能力，能够迅速找到问题的根源并提出有效的解决方案。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基本能力素质分析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https://d.book118.com/035043300122011041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2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2024-09-01T22:12:39.492</cp:lastPrinted>
  <dcterms:created xsi:type="dcterms:W3CDTF">2024-09-01T14:12:39Z</dcterms:created>
  <dcterms:modified xsi:type="dcterms:W3CDTF">2024-09-01T14:12:41Z</dcterms:modified>
</cp:coreProperties>
</file>