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1942C-52ED-4DCD-82BD-D406A952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DEBEC-D31B-4D12-92FE-03B989C2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89B21-A38F-4A03-8CEB-47C4B6F6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E2C98-954D-4A78-AD19-C8B4E3E1A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8D0DE-1548-4814-8B56-0EC8A8E8B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3408E6-43F3-4F8B-B867-4EFD4BCF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E80E46-C875-44D6-A042-65100677B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84970E-F8B9-4AF6-A9E0-ACEBB423B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3E143-6FF3-42E9-8E77-6AE2CC0CB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71992-B416-4050-9C82-432EBC0EF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C57B0-6C04-4518-A825-3BCF8B505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44001042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工业自动化中的自动化与供应链质量管理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自动化技术在供应链质量管理中的应用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工业自动化与供应链的协同管理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工业自动化与供应链质量管理的挑战与对策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工业自动化是指通过计算机、控制技术和信息处理等技术，实现生产过程的自动化控制和优化。其主要特点包括高效、高精度、高可靠性、低成本等。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工业自动化能够提高生产效率，减少人工干预，降低生产成本，并提高产品质量和稳定性。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84" r="334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975" r="3097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工业自动化的发展历程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随着技术的不断进步和应用领域的拓展，工业自动化正在向着更加智能化、网络化、集成化的方向发展。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工业自动化的发展经历了多个阶段，从最初的机械自动化到电气自动化，再到计算机控制和现代的智能制造和工业物联网。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工业自动化在制造业中的应用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工业自动化在制造业中广泛应用于生产线控制、机器人操作、物料搬运、质量检测等领域。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通过自动化技术，可以实现生产过程的自动化控制和优化，提高生产效率和质量，降低成本和风险。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自动化技术在供应链质量管理中的应用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自动化技术能够大幅提高生产效率，减少人工操作，降低生产成本。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自动化技术能够实现精准控制，提高产品质量和稳定性。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增强信息透明度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自动化技术能够实时收集、处理和传输数据，提高供应链信息透明度。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自动化技术对供应链质量管理的提升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自动化技术能够对生产过程进行实时监控，及时发现异常并预警。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精准控制与调整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自动化检测与记录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8542" r="28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自动化技术能够根据实时数据调整生产参数，确保产品质量。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自动化技术能够自动检测产品各项指标，并记录数据，便于追溯。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自动化技术在生产过程中的质量控制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自动化技术能够根据实时数据智能调度物流资源，优化运输路径。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智能调度与优化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自动化技术能够对在途货物进行实时监控，及时发现异常并预警。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在途监控与预警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自动化技术能够自动清点货物数量、质量等信息，并记录数据。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自动化清点与记录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自动化技术在物流环节的质量管理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自动化技术能够实现自动化的质量检测，提高检测效率和准确性。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自动化检测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自动化技术能够记录产品从原料到成品的所有数据，便于追溯。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数据追溯与记录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自动化技术能够快速响应质量问题，缩短处理时间，降低损失。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快速响应与处理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自动化技术在质量检测与追溯中的应用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工业自动化与供应链的协同管理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https://d.book118.com/035044001042011113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2024-09-19T20:31:48.618</cp:lastPrinted>
  <dcterms:created xsi:type="dcterms:W3CDTF">2024-09-19T12:31:48Z</dcterms:created>
  <dcterms:modified xsi:type="dcterms:W3CDTF">2024-09-19T12:31:50Z</dcterms:modified>
</cp:coreProperties>
</file>