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E2328-1103-406E-9FD7-01DFD9085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60F6A-85D0-4BAA-B39F-FA1A808BE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4C5F8-CFED-40C5-9942-0BD7D5CB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D6293-5B06-4A73-BC58-3B570B8E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9A7C8-6EBB-4746-A25D-F3C85F21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F9881-003D-4B19-95EA-F17FC8687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E4FC65-DA6D-4CEE-BBA6-0D77E2F8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2CDA2-F0F7-4436-900F-7ABF1AB6D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FAEAC-D17E-4501-BDE5-4037D8C93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A7D39-9261-4969-9B82-4CEB621A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A6D6C-60D8-4021-9C15-511E4927A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4402313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智能汽车维修诊断系统研发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智能汽车维修诊断系统概述
 故障识别与诊断技术研究
 数据采集与传输系统设计
 故障知识库构建与维护
 专家系统与推理机制开发
 人机交互与可视化界面设计
 系统集成与性能测试
 应用与前景展望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智能汽车维修诊断系统概述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智能汽车维修诊断系统研发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智能汽车维修诊断系统概述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智能汽车维修诊断体系结构：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智能汽车维修诊断系统总体架构：由数据采集系统、数据传输系统、数据存储系统、数据分析系统、诊断系统、维护系统等模块组成。</a:t>
            </a:r>
          </a:p>
          <a:p>
            <a:r>
              <a:t>2. 数据采集系统：采集汽车运行数据、故障信息、环境信息等数据，以供系统进行分析和诊断。</a:t>
            </a:r>
          </a:p>
          <a:p>
            <a:r>
              <a:t>3. 数据传输系统：采用无线通信技术，将采集到的数据传输到数据存储系统。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智能汽车维修诊断关键技术：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数据采集技术：采用多种传感器和采集技术，实现对汽车运行数据、故障信息、环境信息的实时采集。</a:t>
            </a:r>
          </a:p>
          <a:p>
            <a:r>
              <a:t>2. 数据传输技术：采用多种通信技术，实现数据的高速、可靠传输。</a:t>
            </a:r>
          </a:p>
          <a:p>
            <a:r>
              <a:t>3. 数据存储技术：采用分布式存储技术，实现数据的存储和管理。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智能汽车维修诊断系统概述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智能汽车维修诊断算法：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故障诊断算法：采用专家系统、模糊逻辑、神经网络等算法，实现对汽车故障的诊断。</a:t>
            </a:r>
          </a:p>
          <a:p>
            <a:r>
              <a:t>2. 维护决策算法：采用运筹优化、启发式搜索等算法，实现对汽车维护决策的优化。</a:t>
            </a:r>
          </a:p>
          <a:p>
            <a:r>
              <a:t>3. 智能控制算法：采用PID控制、模糊控制、神经网络控制等算法，实现对汽车的智能控制。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智能汽车维修诊断系统应用：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汽车故障诊断：系统能够自动诊断汽车故障，并提供维修建议。</a:t>
            </a:r>
          </a:p>
          <a:p>
            <a:r>
              <a:t>2. 汽车维护决策：系统能够根据汽车的运行状态和维护历史，自动生成维护决策，并指导维修人员进行维护。</a:t>
            </a:r>
          </a:p>
          <a:p>
            <a:r>
              <a:t>3. 汽车智能控制：系统能够根据汽车的运行状态和环境信息，自动调整汽车的运行参数，以提高汽车的性能和效率。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智能汽车维修诊断系统概述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智能汽车维修诊断系统发展趋势：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智能化：系统将更加智能化，能够自动学习和推理，并根据汽车的具体情况调整诊断和维护策略。</a:t>
            </a:r>
          </a:p>
          <a:p>
            <a:r>
              <a:t>2. 网络化：系统将更加网络化，能够与其他系统互联互通，并共享数据和信息。</a:t>
            </a:r>
          </a:p>
          <a:p>
            <a:r>
              <a:t>3. 集成化：系统将更加集成化，能够将多种功能集成到一个系统中，提高系统的整体性能。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智能汽车维修诊断系统前沿技术：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人工智能：人工智能技术将被应用于智能汽车维修诊断系统，以提高系统的智能化水平。</a:t>
            </a:r>
          </a:p>
          <a:p>
            <a:r>
              <a:t>2. 大数据：大数据技术将被应用于智能汽车维修诊断系统，以提高系统的诊断和维护决策的准确性。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故障识别与诊断技术研究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智能汽车维修诊断系统研发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故障识别与诊断技术研究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故障模式识别与分类技术研究：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通过建立故障模式数据库，对智能汽车故障模式进行分类和归纳，以便于故障诊断和维修。</a:t>
            </a:r>
          </a:p>
          <a:p>
            <a:r>
              <a:t>2. 利用数据挖掘和机器学习等技术，对故障模式进行关联分析，找出故障模式之间的相关关系，以便于故障诊断。</a:t>
            </a:r>
          </a:p>
          <a:p>
            <a:r>
              <a:t>3. 研究故障模式的发生规律和发展趋势，以便于预测故障的发生和制定预防措施。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故障诊断技术研究：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基于故障模式树和故障影响分析，建立智能汽车故障诊断模型，以便于故障诊断和维修。</a:t>
            </a:r>
          </a:p>
          <a:p>
            <a:r>
              <a:t>2. 利用人工智能技术，如专家系统、贝叶斯网络和神经网络等，对故障进行诊断，提高故障诊断的准确性和效率。</a:t>
            </a:r>
          </a:p>
          <a:p>
            <a:r>
              <a:t>3. 研究故障诊断的在线和离线方法，以便于在不同情况下进行故障诊断和维修。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故障识别与诊断技术研究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故障维修技术研究：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基于故障模式和故障影响分析，制定智能汽车故障维修方案，以便于故障维修和保养。</a:t>
            </a:r>
          </a:p>
          <a:p>
            <a:r>
              <a:t>2. 利用计算机辅助设计和制造技术，对故障进行维修，提高故障维修的质量和效率。</a:t>
            </a:r>
          </a:p>
          <a:p>
            <a:r>
              <a:t>3. 研究故障维修的在线和离线方法，以便于在不同情况下进行故障维修和保养。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智能汽车故障预测技术研究：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基于故障模式和故障影响分析，建立智能汽车故障预测模型，以便于预测故障的发生和制定预防措施。</a:t>
            </a:r>
          </a:p>
          <a:p>
            <a:r>
              <a:t>2. 利用数据挖掘和机器学习等技术，对故障数据进行分析，找出故障发生的前兆和规律，以便于预测故障的发生。</a:t>
            </a:r>
          </a:p>
          <a:p>
            <a:r>
              <a:t>3. 研究故障预测的在线和离线方法，以便于在不同情况下进行故障预测和预防。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故障识别与诊断技术研究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智能汽车故障诊断系统集成研究：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将故障识别、故障诊断、故障维修和故障预测技术集成到智能汽车故障诊断系统中，以便于对智能汽车进行故障诊断和维修。</a:t>
            </a:r>
          </a:p>
          <a:p>
            <a:r>
              <a:t>2. 研究智能汽车故障诊断系统的信息采集、传输、处理和显示技术，以便于对故障进行实时监测和诊断。</a:t>
            </a:r>
          </a:p>
          <a:p>
            <a:r>
              <a:t>3. 研究智能汽车故障诊断系统的可靠性和安全性，以便于确保故障诊断系统的正常运行。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智能汽车故障诊断系统应用研究：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将智能汽车故障诊断系统应用于智能汽车的故障诊断和维修，验证故障诊断系统的有效性和实用性。</a:t>
            </a:r>
          </a:p>
          <a:p>
            <a:r>
              <a:t>2. 研究智能汽车故障诊断系统的应用范围和局限性，以便于对故障诊断系统进行改进和完善。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数据采集与传输系统设计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智能汽车维修诊断系统研发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数据采集与传输系统设计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数据采集系统架构设计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传感器选型与部署：</a:t>
            </a:r>
          </a:p>
          <a:p>
            <a:r>
              <a:t>  - 根据智能汽车的具体情况，选择合适的传感器，如胎压传感器、油量传感器、水温传感器等。</a:t>
            </a:r>
          </a:p>
          <a:p>
            <a:r>
              <a:t>  - 确定传感器部署的位置，确保能够采集到准确的数据。</a:t>
            </a:r>
          </a:p>
          <a:p>
            <a:r>
              <a:t>2. 数据采集方式：</a:t>
            </a:r>
          </a:p>
          <a:p>
            <a:r>
              <a:t>  - 实时数据采集：通过传感器实时采集数据，并传输到数据处理系统。</a:t>
            </a:r>
          </a:p>
          <a:p>
            <a:r>
              <a:t>  - 定期数据采集：根据设定的时间间隔，定期采集数据，并存储在本地或云端。</a:t>
            </a:r>
          </a:p>
          <a:p>
            <a:r>
              <a:t>3. 数据传输协议：</a:t>
            </a:r>
          </a:p>
          <a:p>
            <a:r>
              <a:t>  - 选择合适的通信协议，如CAN总线、蓝牙、Wi-Fi等。</a:t>
            </a:r>
          </a:p>
          <a:p>
            <a:r>
              <a:t>  - 实现数据传输协议的封装和解析，确保数据能够可靠地传输。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数据处理系统设计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数据预处理：</a:t>
            </a:r>
          </a:p>
          <a:p>
            <a:r>
              <a:t>  - 对采集到的原始数据进行预处理，包括数据清洗、数据归一化、数据降维等。</a:t>
            </a:r>
          </a:p>
          <a:p>
            <a:r>
              <a:t>  - 提取数据中的特征信息，以便于后续的数据分析和诊断。</a:t>
            </a:r>
          </a:p>
          <a:p>
            <a:r>
              <a:t>2. 数据分析与诊断：</a:t>
            </a:r>
          </a:p>
          <a:p>
            <a:r>
              <a:t>  - 使用机器学习、数据挖掘等算法对数据进行分析，识别数据的异常和规律。</a:t>
            </a:r>
          </a:p>
          <a:p>
            <a:r>
              <a:t>  - 根据分析结果，诊断出智能汽车的故障或潜在故障。</a:t>
            </a:r>
          </a:p>
          <a:p>
            <a:r>
              <a:t>3. 诊断结果表示：</a:t>
            </a:r>
          </a:p>
          <a:p>
            <a:r>
              <a:t>  - 将诊断结果以易于理解的方式表示出来，如文本、图形或声音等。</a:t>
            </a:r>
          </a:p>
          <a:p>
            <a:r>
              <a:t>  - 提供故障原因、故障位置、故障严重程度等信息。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故障知识库构建与维护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智能汽车维修诊断系统研发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故障知识库构建与维护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故障信息分类与编码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故障信息分类：将智能汽车故障信息按照一定的规则和标准进行分类，常见的有功能故障、结构故障和性能故障等。</a:t>
            </a:r>
          </a:p>
          <a:p>
            <a:r>
              <a:t>2. 故障信息编码：为每种故障信息分配一个唯一的编码，以便于故障信息的存储、检索和管理。</a:t>
            </a:r>
          </a:p>
          <a:p>
            <a:r>
              <a:t>3. 故障信息编码标准：制定故障信息编码标准，确保故障信息编码的统一性和规范性。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故障知识库构建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故障信息收集：收集智能汽车故障信息，包括故障现象、故障原因、故障处理方法等。</a:t>
            </a:r>
          </a:p>
          <a:p>
            <a:r>
              <a:t>2. 故障信息整理：对收集到的故障信息进行整理，包括去重、分类、编码等。</a:t>
            </a:r>
          </a:p>
          <a:p>
            <a:r>
              <a:t>3. 故障知识库存储：将整理后的故障信息存储到故障知识库中，以便于故障诊断和处理。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故障知识库构建与维护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故障知识库维护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故障信息更新：定期更新故障知识库中的故障信息，包括新增故障信息、修改故障信息和删除故障信息等。</a:t>
            </a:r>
          </a:p>
          <a:p>
            <a:r>
              <a:t>2. 故障信息备份：对故障知识库进行备份，以防止故障知识库丢失或损坏。</a:t>
            </a:r>
          </a:p>
          <a:p>
            <a:r>
              <a:t>3. 故障信息共享：将故障知识库与其他智能汽车维修诊断系统共享，以便于故障信息的共享和利用。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故障诊断推理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故障症状分析：分析智能汽车故障的症状，包括故障现象、故障原因和故障处理方法等。</a:t>
            </a:r>
          </a:p>
          <a:p>
            <a:r>
              <a:t>2. 故障原因推断：根据故障症状分析的结果，推断故障原因。</a:t>
            </a:r>
          </a:p>
          <a:p>
            <a:r>
              <a:t>3. 故障处理方案生成：根据故障原因推断的结果，生成故障处理方案。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故障知识库构建与维护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故障处理方案验证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故障处理方案模拟：利用仿真技术模拟故障处理方案，验证故障处理方案的有效性。</a:t>
            </a:r>
          </a:p>
          <a:p>
            <a:r>
              <a:t>2. 故障处理方案实验：在实际环境中进行故障处理方案实验，验证故障处理方案的有效性。</a:t>
            </a:r>
          </a:p>
          <a:p>
            <a:r>
              <a:t>3. 故障处理方案优化：根据故障处理方案验证的结果，优化故障处理方案。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故障诊断系统评测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故障诊断系统准确性评测：评价故障诊断系统的准确性，包括故障诊断正确率、故障诊断漏检率和故障诊断误检率等。</a:t>
            </a:r>
          </a:p>
          <a:p>
            <a:r>
              <a:t>2. 故障诊断系统效率评测：评价故障诊断系统的效率，包括故障诊断时间、故障诊断成本等。</a:t>
            </a:r>
          </a:p>
          <a:p>
            <a:r>
              <a:t>3. 故障诊断系统可靠性评测：评价故障诊断系统的可靠性，包括故障诊断系统故障率、故障诊断系统平均无故障时间等。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https://d.book118.com/035044023134011120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智能汽车维修诊断系统概述</vt:lpstr>
      <vt:lpstr>#. 智能汽车维修诊断系统概述</vt:lpstr>
      <vt:lpstr>#. 智能汽车维修诊断系统概述</vt:lpstr>
      <vt:lpstr>#. 智能汽车维修诊断系统概述</vt:lpstr>
      <vt:lpstr> 故障识别与诊断技术研究</vt:lpstr>
      <vt:lpstr>#. 故障识别与诊断技术研究</vt:lpstr>
      <vt:lpstr>#. 故障识别与诊断技术研究</vt:lpstr>
      <vt:lpstr>#. 故障识别与诊断技术研究</vt:lpstr>
      <vt:lpstr> 数据采集与传输系统设计</vt:lpstr>
      <vt:lpstr> 数据采集与传输系统设计</vt:lpstr>
      <vt:lpstr> 故障知识库构建与维护</vt:lpstr>
      <vt:lpstr> 故障知识库构建与维护</vt:lpstr>
      <vt:lpstr> 故障知识库构建与维护</vt:lpstr>
      <vt:lpstr> 故障知识库构建与维护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2024-09-22T22:24:20.052</cp:lastPrinted>
  <dcterms:created xsi:type="dcterms:W3CDTF">2024-09-22T14:24:20Z</dcterms:created>
  <dcterms:modified xsi:type="dcterms:W3CDTF">2024-09-22T14:24:22Z</dcterms:modified>
</cp:coreProperties>
</file>