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BAC2A6-9DF3-4903-BF69-C097450897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874F83-389A-4EBB-A054-69B3393786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E310E6D-96D0-48FE-BC0A-6443118A2B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E835F03-DF05-459F-90A1-765FCE1570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256B8E-FEDF-4688-9535-A02C021B5E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BD5FF0C-923A-4DC6-8142-4421C79017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693FF8-B8B9-441D-A29E-6A66C7A02A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5BE8C9-6F40-48C1-B686-1C74304646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18842B-C3E7-4351-A6A9-4A18D1A66F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8F519C-686E-4C17-9638-35F1826099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0A1A12-0BEE-418C-B3DA-3E93A6C228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504411114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社会学社会组织</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社会组织的结构与功能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社会组织的运行机制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社会组织与社会关系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社会组织的管理与治理</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社会组织概述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798" r="2379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社会组织是指为了实现特定的社会目标而有意识地组合起来的社会群体，其成员具有共同的价值观和行动规范。</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根据组织目标和活动领域的不同，社会组织可分为慈善组织、社区服务组织、行业协会、学术团体等。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社会服务</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民主参与</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政策倡导</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文化传承</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社会组织的重要性</a:t>
              </a:r>
            </a:p>
          </p:txBody>
        </p:sp>
      </p:grpSp>
      <p:pic>
        <p:nvPicPr>
          <p:cNvPr id="28" name="Picture 28"/>
          <p:cNvPicPr>
            <a:picLocks noChangeAspect="1"/>
          </p:cNvPicPr>
          <p:nvPr/>
        </p:nvPicPr>
        <p:blipFill>
          <a:blip r:embed="rId2"/>
          <a:srcRect l="12413" r="1241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9" r="12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5325" r="15325"/>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社会组织通过提供各类社会服务，满足社会成员的多元化需求，促进社会公平和进步。</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社会组织为公民提供了参与社会事务的平台，促进了民主化进程和公民社会的发展。</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社会组织在政策制定和实施过程中发挥重要作用，推动政府决策的科学化和民主化。</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社会组织是文化传承的重要载体，通过组织各类文化活动，促进文化的传播和交流。</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起源</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社会组织起源于人类社会的早期阶段，随着社会的发展而逐渐壮大。</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发展历程</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经历了从自发形成到自觉组建、从单一类型到多样化发展的过程。</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发展趋势</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未来社会组织将更加注重专业化、规范化和国际化发展，同时面临着数字化和全球化的挑战和机遇。</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社会组织的历史与发展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社会组织的结构与功能</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8226" b="82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4515" b="4515"/>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组织结构类型</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直线制组织结构</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最简单的集权式组织结构形式，又称军队式结构。其领导关系按垂直系统建立，不设立专门的职能机构，自上而下形同直线。</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职能制组织结构</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又称多线制，是指各级行政单位除主管负责人外，还相应地设立一些职能机构。</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事业部制组织结构</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事业部制是分级管理、分级核算、自负盈亏的一种形式。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083" r="808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职权关系</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职权关系是由于职位不同而产生的权力差异，包括直线职权、参谋职权和职能职权三种类型。</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职责关系</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职责是指职务上应尽的责任，是组织对员工的基本要求。</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利益关系</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利益关系是组织内部成员之间因经济利益而产生的关系，包括工资、奖金、福利等方面的利益关系。</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组织内部关系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1719" b="11719"/>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社会组织能够有效地整合各种资源，包括人力、物力、财力等，以实现组织的目标。</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整合功能</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协调功能</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维护利益功能</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实现目标功能</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社会组织能够协调组织内部成员之间的关系，以及组织与外部环境之间的关系，确保组织的正常运转。</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社会组织能够代表其成员的利益，维护成员的合法权益，为成员提供必要的支持和帮助。</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社会组织能够制定并执行各种计划和方案，以实现组织的目标和使命。</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组织功能分析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社会组织的运行机制</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决策主体</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社会组织的决策主体通常包括理事会、常务理事会、执行委员会等，这些机构负责审议和决定组织的重要事项。</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决策程序</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社会组织的决策程序一般遵循民主集中制原则，通过充分讨论、协商和表决等方式，确保决策的科学性和民主性。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决策监督</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为确保决策的有效执行，社会组织通常设立监事会或监督委员会等机构，对决策过程和执行情况进行监督。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决策机制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社会组织通过内部规章制度、组织结构设计和文化建设等手段，促进各部门和成员之间的协调合作，确保组织的正常运转。</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内部协调</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社会组织与政府、企业、社区等外部利益相关者保持密切联系和合作，共同推动社会公益事业的发展。</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外部协调</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社会组织的协调方式包括协商、调解、仲裁等，旨在化解内部矛盾和外部纠纷，维护组织的团结和稳定。</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协调方式</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协调机制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https://d.book118.com/035044111140011104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2024-09-14T04:39:21.781</cp:lastPrinted>
  <dcterms:created xsi:type="dcterms:W3CDTF">2024-09-13T20:39:21Z</dcterms:created>
  <dcterms:modified xsi:type="dcterms:W3CDTF">2024-09-13T20:39:23Z</dcterms:modified>
</cp:coreProperties>
</file>