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3AE21-4EA1-4AE7-A6D8-35236C926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567D1-CF07-4679-8FA8-F4B2DC0EA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21F17-75F2-4AD2-A3A8-C6148AD46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B58BD-AEFF-4793-B904-DF26362B5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E9818E-9A07-4AB1-9447-BDF98EB81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136D2A-BA1B-471A-8C28-7C18C412E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38C49D-08C9-437C-8007-D35F36334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2145C-B4BD-4D82-9AB0-A9EAA9305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C29E9-833D-4232-9164-807BAA341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54BF0-E4A8-456C-B7F4-8579CE4CE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DAC0C-A7EA-4B53-A847-2D509E451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44203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小学生读书倡议书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倡议的目的和意义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倡议的具体内容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倡议的实施计划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倡议的预期效果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978" b="197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阅读有助于培养小学生的阅读习惯，提高阅读能力和理解能力。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培养阅读习惯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开拓视野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培养想象力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提高写作能力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通过阅读，小学生可以了解更多的知识和信息，开拓视野，增强综合素质。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阅读能够激发小学生的想象力，有助于培养创新思维和创造力。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阅读可以提升小学生的词汇量、语法和表达能力，对写作能力的提高也有积极影响。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68" r="159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91" r="1769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203" r="1320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小学生读书现状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当前小学生普遍存在阅读量不足的问题，缺乏阅读兴趣和时间。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部分小学生的阅读内容较为单一，缺乏多元化和高质量的阅读材料。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部分小学生的学习环境不佳，缺乏安静、舒适的阅读空间。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部分小学生缺乏正确的引导和指导，无法有效提高阅读能力和理解能力。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阅读量不足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阅读质量不高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阅读环境不佳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缺乏引导和指导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倡议的目的和意义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亲爱的同学们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读书是获取知识、开拓视野、提高思维能力和个人素质的重要途径。为了激发同学们的阅读兴趣，培养良好的阅读习惯，我们发起这份小学生读书倡议书。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倡议的目的和意义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倡议的具体内容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设立专门的读书区域，提供舒适的阅读环境。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定期更新和补充图书资源，确保图书质量和多样性。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鼓励学生在课余时间到读书角阅读，培养阅读兴趣和习惯。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21777" b="2177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设立读书角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组织读书分享会，让学生分享自己的阅读心得和体会。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开展阅读竞赛，激发学生的阅读热情和竞争意识。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举办作家讲座和签售会，让学生近距离接触作家，了解创作背后的故事。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定期举办读书活动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设立阅读积分制度，根据学生阅读量和参与度给予相应积分，积分可兑换小礼品或图书。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定期评选“阅读之星”，表彰在阅读方面表现突出的学生。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将阅读纳入学生综合素质评价，作为评优评先的参考依据之一。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建立阅读奖励机制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https://d.book118.com/035044203022011121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2024-09-23T23:17:26.585</cp:lastPrinted>
  <dcterms:created xsi:type="dcterms:W3CDTF">2024-09-23T15:17:26Z</dcterms:created>
  <dcterms:modified xsi:type="dcterms:W3CDTF">2024-09-23T15:17:28Z</dcterms:modified>
</cp:coreProperties>
</file>