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164B4C-7865-4F7B-A6F8-13643FA15F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9C015-F174-4B97-BC28-D28F24EDC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DA5784-B07B-4507-BA39-8E95855E16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2FD10-6C51-4DC8-B522-2674834C4F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91BC479-F55D-4D56-9ED6-26E27A2A7D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A786BC-F7D0-4964-9511-6FF9B2923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864097-65F5-43DB-BC5F-453E36BE8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882C7-DC54-4EB7-9B4E-99F84B24F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BB9ED8-483E-4F11-BEA3-9781AA11F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FFD9DA-59FD-4246-8FA2-9DA68A8CFD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AA919A-22EF-429E-9A02-AF9771DFDD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510214130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大学学生会宣传部的工作计划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上学期工作总结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本学期工作计划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宣传工作方案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校园文化建设方案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团队建设与培训方案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资源需求与预算方案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风险管理与应对措施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促进同学之间的交流与沟通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通过宣传部的工作，加强不同年级、不同专业同学之间的交流与沟通，增进彼此了解，促进校园和谐。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提高学生会活动的知名度和参与度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通过制定有针对性的宣传计划，使学生会各项活动得到更广泛的传播，提高同学们的参与意愿。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加强校园文化建设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宣传部作为校园文化建设的重要推动力量，致力于营造良好的校园文化氛围，提升同学们的文化素养。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612" r="19612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根据学生会各项活动的特点和需求，制定相应的宣传计划，并通过多种渠道进行推广和传播。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制定并执行宣传计划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负责设计和制作各类宣传材料，如海报、传单、展板等，确保宣传内容准确、生动、吸引人。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设计和制作宣传材料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负责学生会官方网站、微信公众号等媒体平台的内容更新和维护，及时发布学生会最新动态和重要信息。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管理学生会官方媒体平台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与学生会其他部门保持密切联系，协调合作，确保宣传工作与各项活动紧密配合，取得良好效果。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协调与其他部门的合作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宣传部的职责和使命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上学期工作总结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宣传活动策划与执行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成功策划并执行了包括新生欢迎会、校园文化节、学术讲座等在内的多项重要宣传活动。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校园媒体运营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负责校报、校园网站、微信公众号等校园媒体的日常运营，定期发布新闻、活动信息和校园文化成果。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视觉设计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为各类活动提供海报、传单、展板等视觉设计支持，提升活动的吸引力和影响力。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完成的主要工作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通过精心策划和有效宣传，使得各项活动的参与度明显提高，尤其是新生欢迎会和校园文化节等大型活动，参与人数创下历史新高。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活动参与度高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通过对校园媒体的持续运营和优化，使得校报、校园网站、微信公众号等平台的关注度和影响力显著提升。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校园媒体影响力提升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提供的视觉设计作品受到师生的一致好评，为活动的成功举办增添了色彩。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视觉设计受好评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取得的成果和亮点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在活动的策划和执行过程中，创新性不足，部分活动内容和形式相对陈旧，未能充分吸引师生的兴趣。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5908" r="590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活动创新性不足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目前的宣传渠道相对单一，主要依赖于校园内的传统媒体和社交平台，未能充分利用新媒体和网络资源。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宣传渠道有限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8333" r="83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在工作的过程中，团队协作不够紧密，部分工作存在沟通不畅、协作不力的情况，影响了工作效率和质量。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团队协作不够紧密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存在的问题和不足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本学期工作计划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打造精品宣传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通过创新宣传手段和形式，提高宣传品质，增强宣传效果。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服务学生需求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紧密围绕学生需求，提供多样化、有针对性的宣传服务。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塑造品牌形象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通过一系列品牌建设和推广活动，提升学生会整体形象和知名度。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整体工作思路和目标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重点任务和举措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社交媒体运营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加强学生会官方社交媒体平台的建设和运营，定期发布活动信息和校园动态，提高学生会的关注度和影响力。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活动宣传推广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针对学生会举办的各类活动，制定具体的宣传推广计划，通过海报、传单、网络等多种渠道进行广泛宣传。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校园文化建设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积极参与校园文化建设，通过举办文化讲座、展览等活动，丰富同学们的课余生活，提升校园文化氛围。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第十三周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进行工作总结和评估，总结经验教训，为下学期工作提供参考。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第九周至第十二周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参与校园文化建设活动，筹备并举办相关讲座或展览。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第五周至第八周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进行活动宣传推广，根据活动安排制定相应的宣传方案并落实执行。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第一周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制定整体工作计划，明确各项任务的时间节点和责任人。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第二周至第四周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开展社交媒体运营工作，定期发布内容，增加互动和粉丝量。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时间安排和进度计划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宣传工作方案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针对学校各类活动，制定具体宣传方案，包括海报、传单、视频等多种形式。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活动宣传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成果展示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19" r="9619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专题报道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000" r="16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定期展示学生会各部门的成果，通过图片、文字、视频等形式进行全方位宣传。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针对学校重大事件或热点话题，进行深度报道和解读，引导学生理性思考和关注。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宣传内容和形式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利用学校官网、校报、校园电视台等媒体进行宣传，提高宣传覆盖面和影响力。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校园媒体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通过微信公众号、微博、抖音等社交媒体平台，与学生进行互动和交流，增强宣传效果。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社交媒体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举办各类线下宣传活动，如讲座、展览、演出等，吸引更多学生参与和关注。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线下活动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宣传渠道和媒介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学生反馈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通过问卷调查、座谈会等方式收集学生对宣传工作的意见和建议，及时调整宣传策略。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部门协作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与其他部门保持密切沟通和协作，共同推进学校宣传工作的发展和创新。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数据统计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定期统计各类宣传活动的阅读量、点赞量、转发量等数据，分析宣传效果。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056" r="9056"/>
          <a:stretch>
            <a:fillRect/>
          </a:stretch>
        </p:blipFill>
        <p:spPr>
          <a:xfrm>
            <a:off x="641457" y="1883900"/>
            <a:ext cx="3722788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宣传效果评估和反馈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https://d.book118.com/035102141302011044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2024-09-07T08:05:29.644</cp:lastPrinted>
  <dcterms:created xsi:type="dcterms:W3CDTF">2024-09-07T00:05:29Z</dcterms:created>
  <dcterms:modified xsi:type="dcterms:W3CDTF">2024-09-07T00:05:31Z</dcterms:modified>
</cp:coreProperties>
</file>