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75606-8520-45D1-8732-8A2AAE966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B52FA0-8970-41B2-BAE4-FF1070DFE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009C4E-E30D-44A4-B27E-85E904AD1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62653A-88DE-4B33-8763-934F2530D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192ECD-6D42-491E-B46F-E9A4AAFC1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4FF30B-1CBF-4D2E-A972-E56D0FD05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34B842-9C55-47C6-A40E-A5DFDC1AD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FD7603-035F-4D22-8024-E8397DC93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382FA0-4EE1-491D-A3A5-81264ADD2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98758-31DF-49D9-9BA8-4B4386D14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2753A4-FB36-45F0-9DBB-D63558BD6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112224103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人才管理实践培训教案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人才管理概述与重要性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招聘与选拔策略及技巧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培训与发展体系建立与完善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绩效管理与激励机制设计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员工关系管理与企业文化塑造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法律法规遵从与风险防范意识提升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人才管理概述与重要性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人才管理定义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核心理念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人才管理定义及核心理念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人才管理是指通过一系列策略、流程和实践，系统地吸引、开发、激励和保留组织所需的人才，以实现组织目标的过程。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以人为本，关注员工成长与发展，将人才视为组织最重要的资源，通过科学的方法和手段进行管理和开发。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人才是企业发展的核心动力，能够推动企业不断创新、提升竞争力，实现可持续发展。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人才作用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优秀的人才能够为企业创造巨大的价值，包括提高生产效率、降低成本、拓展市场、提升品牌形象等。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人才价值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企业发展中人才作用与价值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789" r="9789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谷歌公司的人才管理实践，包括吸引和选拔顶尖人才、提供丰富的职业发展机会、营造创新的文化氛围等。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苹果公司的人才管理策略，注重设计思维、鼓励员工跨部门合作、提供有竞争力的薪酬福利等。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亚马逊公司的人才管理方法，强调领导力培养、建立高效的绩效管理体系、推行员工持股计划等。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成功企业人才管理案例分析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招聘与选拔策略及技巧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明确岗位需求与招聘计划制定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深入了解目标岗位的工作内容、职责、任职要求等，为后续招聘提供准确依据。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根据企业战略和业务需求，制定详细的招聘计划，包括招聘人数、时间、预算等。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针对不同岗位和招聘需求，选择合适的招聘渠道，如校园招聘、社会招聘、内部推荐等。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岗位分析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招聘计划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招聘渠道选择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校园招聘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社会招聘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内部推荐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渠道优化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招聘渠道选择及优化建议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鼓励员工推荐优秀人才，建立内部人才库，提高招聘效率和质量。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利用网络平台、社交媒体等途径发布招聘信息，吸引社会人才应聘。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与高校建立合作关系，组织校园宣讲会、招聘会等活动，吸引优秀毕业生加入。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定期评估各招聘渠道的效果，根据实际情况进行调整和优化。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面试准备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面试技巧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结果反馈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面试技巧与评估方法分享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提前了解应聘者背景和经历，制定面试提纲和问题清单。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运用STAR法则（Situation, Task, Action, Result）进行提问和引导，深入了解应聘者的能力和经验。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采用多维度的评估标准，如专业技能、团队协作、沟通能力等，对应聘者进行全面评价。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及时向应聘者反馈面试结果，对未通过者给予礼貌的拒绝和感谢。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培训与发展体系建立与完善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通过调研、访谈、问卷等方式，深入了解组织及员工的培训需求，明确培训目标。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根据需求分析结果，结合组织战略和业务目标，制定全面、系统的培训计划，包括培训内容、时间、方式等。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培训需求分析及计划制定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传统培训方法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互动培训方法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在线培训方法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多样化培训方法探讨与实践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如角色扮演、案例分析等，有助于提高员工的参与度和实践能力。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如网络课程、远程教学等，具有灵活性和便捷性，适用于大规模培训和个性化学习。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如讲座、研讨会等，适用于传授基础知识和理论。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https://d.book118.com/035112224103011034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2024-08-29T16:15:20.089</cp:lastPrinted>
  <dcterms:created xsi:type="dcterms:W3CDTF">2024-08-29T08:15:20Z</dcterms:created>
  <dcterms:modified xsi:type="dcterms:W3CDTF">2024-08-29T08:15:22Z</dcterms:modified>
</cp:coreProperties>
</file>