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9AABD-ED3B-4BCE-BBB7-12DED2323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B59D2-6C21-46C0-9402-370DB0A58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56B1E-2173-4147-8111-8904983AC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E66AA-1926-4590-B224-8FF42A4C4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E6C0A-6EC0-439C-894D-F6F037BA1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2770C-9CE7-4DF7-87EF-66D7EC0E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0600E-D228-4D47-8587-8FC0655BB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1BEDB-3E6A-409C-BCBA-766509192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90B42-B963-42FC-8342-90F0C25DE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5A5A9-E15F-401D-957A-94EFD466E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6719E-7637-4EE7-9605-626B3CA63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5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13024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运营绩效考核管理方案的数据分析与报告制作要点指导与案例建议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报告制作要点与技巧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16" r="212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明确运营绩效考核管理方案的目标，即通过数据分析提升运营效率、优化资源配置、激励员工积极性，最终实现企业战略目标。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随着市场竞争的加剧和企业规模的不断扩大，运营管理的复杂性和挑战性也在增加。因此，需要建立一套科学、合理的运营绩效考核管理方案，以数据为依据，对运营过程进行全面、客观、准确的评估和分析。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部门范围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指标范围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明确数据分析的时间段，如最近一个季度、半年或全年的运营数据。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列出需要考核和分析的关键绩效指标（KPI），如销售额、利润率、客户满意度、生产效率等。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确定参与运营绩效考核的部门，如市场部、销售部、生产部、物流部等。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简要说明报告的结构和内容，包括数据分析方法、结果展示、问题诊断和改进建议等。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27" b="1462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促进企业战略目标实现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06" b="28906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确保考核过程公正，结果真实反映运营绩效。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以企业战略目标为导向，确保运营活动与企业目标一致。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考核方案应易于操作和执行，减少不必要的复杂性和繁琐性。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考核结果应及时反馈给被考核对象，以便及时调整和改进。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运营团队整体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运营团队成员个人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运营项目或产品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长期考核：以年度为单位，评估运营团队或个人的整体绩效。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以季度或半年为单位，对阶段性运营成果进行评估。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中期考核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以月或周为单位，关注运营活动的短期效果。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短期考核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包括运营收入、利润、市场份额等关键业绩指标。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评估运营资源投入与产出的比例，如人力、物力、时间等。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关注用户体验、客户满意度、产品质量等方面。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评估运营团队在策略、方法、技术等方面的创新能力。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如运营收入、利润、市场份额、用户增长等可量化数据。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如用户满意度、品牌形象、团队协作能力等主观评价指标。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相对指标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与竞争对手或行业平均水平进行比较的相对指标。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绝对指标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与企业内部其他团队或历史数据进行比较的绝对指标。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包括运营系统、市场调研、用户反馈等多渠道收集数据。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去除重复、无效数据，对数据进行分类、归纳和整理，确保数据质量。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建立数据存储系统，确保数据的安全性、完整性和可追溯性。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https://d.book118.com/035113024333011110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2024-09-16T10:56:00.844</cp:lastPrinted>
  <dcterms:created xsi:type="dcterms:W3CDTF">2024-09-16T02:56:00Z</dcterms:created>
  <dcterms:modified xsi:type="dcterms:W3CDTF">2024-09-16T02:56:03Z</dcterms:modified>
</cp:coreProperties>
</file>