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98678-84F2-4C1A-B644-5C06E2EDB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1C263-9EB2-4286-A91D-97EC326BF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3B5D3-118E-437B-BD2D-B34392554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64C56C-92AE-4C30-858A-38C1ECE69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498F15-C8A6-43A8-8E6E-81E16FFA4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05E874-7C3F-44B7-8FAD-E7114337E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B12163-8B16-4E31-B379-E5D47C198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EB863A-66A9-4A41-B0CF-CE69951D1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87C02-4734-4870-96B1-FF81991D1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AED21-B313-449A-9437-3D607B575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5AF307-DA07-4B9F-B7DA-ACC38C1D7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123014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办公场所消防安全培训 预防火灾和应对紧急情况的关键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办公场所火灾的危害与风险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火灾应急处理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火灾自救与互救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消防安全责任与制度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办公场所火灾的危害与风险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951" r="15951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预防火灾和应对紧急情况的关键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2134" r="12134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5676" r="15676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办公场所火灾的危害与风险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火灾预防措施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892" r="318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定期检查消防设施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制定消防设施检查表，定期进行自查和互查，确保各项设施处于正常工作状态。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确保灭火器、消防栓、烟雾探测器等消防设施完好无损，定期进行功能检查和维护。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78" r="35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保持消防通道畅通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确保消防通道畅通无阻，不堆放杂物，不随意停放车辆。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定期清理消防通道上的障碍物，确保在紧急情况下能够快速疏散人员。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严禁在办公场所吸烟，禁止私拉乱接电线，不使用违规电器。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规范电器使用，定期检查电线、插头等电器元件是否老化或损坏，及时更换。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严禁烟火，规范电器使用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定期开展消防安全培训，提高员工对火灾的预防和应对能力。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通过宣传教育、演练等形式，使员工熟悉消防安全知识，掌握灭火器等消防设施的使用方法。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688" r="256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提高员工消防安全意识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火灾应急处理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发现火情后，应立即拨打火警电话报警，并告知消防部门火灾发生的具体位置、火势大小和已采取的灭火措施。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在报警的同时，应通知办公场所内的所有人员进行紧急疏散，并告知他们火灾情况和逃生路线。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火灾报警与通报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https://d.book118.com/035123014322011111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2024-09-17T21:36:59.127</cp:lastPrinted>
  <dcterms:created xsi:type="dcterms:W3CDTF">2024-09-17T13:36:59Z</dcterms:created>
  <dcterms:modified xsi:type="dcterms:W3CDTF">2024-09-17T13:37:00Z</dcterms:modified>
</cp:coreProperties>
</file>