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C9619-3ECF-4281-92C7-3644FA4F0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43928-06E9-4237-85FC-A38DD6175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F7BFC-008C-43AB-9AB2-688D0DC5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90EF9-8684-457C-A065-250A84214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475FB0-3872-435C-9B2B-286CACAA0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031C56-8BAE-4A87-A6F5-BE6C06725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922C0C-6E70-48CA-A50C-A30A1A0FE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ADF8E-340D-4A1D-AC0B-824926031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27B4E-EB6A-4540-B59E-7D4FCBE8C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89C8A-09B4-4EA6-8E7A-59ECD605B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9F4B6-2B75-4D8E-B576-788F8D2AA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23024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麻醉后的恢复护理\n## 1.麻醉后恢复护理的基本概念与重要性\n### 1.1麻醉后恢复护理的定义与目标\n### 1.2麻醉后恢复护理的重要性\n### 1.3麻醉后恢复护理的实施者与协作\n## 2.麻醉后恢复护理的关键环节\n### 2.1麻醉后恢复护理的评估与监测\n### 2.2麻醉后恢复护理的干预与措施\n### 2.3麻醉后恢复护理的转介与随访\n## 3.麻醉后恢复护理的具体方法与技巧\n### 3.1呼吸与氧合管理的护理方法\n### 3.2循环与血流动力学管理的护理技巧\n### 3.3神经系统评估与管理的护理方法\n## 4.麻醉后恢复护理的常见并发症与预防\n### 4.1麻醉后恢复护理的常见并发症\n### 4.2麻醉后恢复护理并发症的预防策略\n### 4.3麻醉后恢复护理并发症的早期识别与处理\n## 5.特殊人群的麻醉后恢复护理\n### 5.1老年患者的麻醉后恢复护理\n### 5.2小儿患者的麻醉后恢复护理\n### 5.3孕产妇的麻醉后恢复护理\n## 6.麻醉后恢复护理的质量与安全管理\n### 6.1麻醉后恢复护理的质量评价与改进\n### 6.2麻醉后恢复护理的安全管理与风险防范\n### 6.3麻醉后恢复护理的团队协作与沟通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麻醉后的恢复护理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麻醉后恢复护理的基本概念与重要性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麻醉后恢复护理是指在麻醉结束后，对患者进行的一系列护理措施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确保患者的生命体征稳定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促进患者的舒适和恢复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减少麻醉相关的并发症和后遗症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麻醉后恢复护理的目标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缩短患者的恢复时间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降低患者的医疗费用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麻醉后恢复护理的定义与目标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麻醉后恢复护理的重要性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麻醉后恢复护理对于患者的康复至关重要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减少麻醉并发症的发生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促进患者的身体功能恢复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麻醉后恢复护理对于医疗机构的意义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降低医疗纠纷风险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麻醉后恢复护理的实施者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康复治疗师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麻醉后恢复护理的协作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家庭和社会支持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麻醉后恢复护理的实施者与协作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麻醉后恢复护理的关键环节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麻醉后恢复护理的评估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患者的年龄、性别、基础疾病等因素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麻醉方式、手术类型和持续时间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麻醉期间的生命体征和用药情况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麻醉后恢复护理的监测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生命体征的监测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血液气体分析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神经系统功能的评估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麻醉后恢复护理的评估与监测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麻醉后恢复护理的干预与措施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麻醉后恢复护理的干预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神经系统管理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麻醉后恢复护理的措施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给氧治疗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麻醉后恢复护理的转介与随访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麻醉后恢复护理的转介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根据患者的恢复情况，合理安排转出病房的时间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与康复科、家庭医生等相关部门进行协调，确保患者得到后续的康复治疗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麻醉后恢复护理的随访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定期对患者进行随访，了解患者的恢复情况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及时调整护理计划和治疗方案，提高患者的生活质量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麻醉后恢复护理的具体方法与技巧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呼吸与氧合管理的护理方法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保持呼吸道的通畅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监测血氧饱和度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调整氧流量和给氧方式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有效的吸痰技巧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呼吸功能的训练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氧合情况的判断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呼吸与氧合管理的护理方法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循环与血流动力学管理的护理方法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监测血压、心率、心电图等生命体征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保持循环稳定，避免低血压和高血压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调整输液速度和输液量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心脏功能的评估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血管通路的维护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输液反应的处理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循环与血流动力学管理的护理技巧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神经系统评估与管理的护理方法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神经系统评估与管理的护理方法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监测意识状态、肌力、感觉等功能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评估患者的认知和情绪状态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预防并处理神经系统并发症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神经功能的评估工具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神经康复的治疗方法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心理支持和安慰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https://d.book118.com/035123024322011111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麻醉后的恢复护理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2024-09-17T21:37:00.896</cp:lastPrinted>
  <dcterms:created xsi:type="dcterms:W3CDTF">2024-09-17T13:37:00Z</dcterms:created>
  <dcterms:modified xsi:type="dcterms:W3CDTF">2024-09-17T13:37:02Z</dcterms:modified>
</cp:coreProperties>
</file>