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F44A4-487D-4349-8E44-11B31E33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E3A1C-63CC-4EF2-9A31-1797208E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D4677-FAB6-420B-A1C0-B59583F7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5AD6B-41C7-43AD-B88C-7C2346C5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BEB2C-CEC0-422D-B866-B7B524CF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C08A1-74D8-4209-8A8E-F7869577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8A147-2288-4940-955F-35DD78CD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DF202-3F42-4195-90AD-578B2FB2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44F34-DCA8-4075-AE88-D8F0CE44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45577-439A-4D75-A2E6-282ABE5A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A87F2-BF5B-4D39-95EC-18BFED3E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8.xml" /><Relationship Id="rId11" Type="http://schemas.openxmlformats.org/officeDocument/2006/relationships/tags" Target="../tags/tag749.xml" /><Relationship Id="rId12" Type="http://schemas.openxmlformats.org/officeDocument/2006/relationships/tags" Target="../tags/tag750.xml" /><Relationship Id="rId13" Type="http://schemas.openxmlformats.org/officeDocument/2006/relationships/tags" Target="../tags/tag751.xml" /><Relationship Id="rId14" Type="http://schemas.openxmlformats.org/officeDocument/2006/relationships/tags" Target="../tags/tag752.xml" /><Relationship Id="rId15" Type="http://schemas.openxmlformats.org/officeDocument/2006/relationships/tags" Target="../tags/tag753.xml" /><Relationship Id="rId16" Type="http://schemas.openxmlformats.org/officeDocument/2006/relationships/tags" Target="../tags/tag754.xml" /><Relationship Id="rId17" Type="http://schemas.openxmlformats.org/officeDocument/2006/relationships/tags" Target="../tags/tag755.xml" /><Relationship Id="rId18" Type="http://schemas.openxmlformats.org/officeDocument/2006/relationships/tags" Target="../tags/tag756.xml" /><Relationship Id="rId19" Type="http://schemas.openxmlformats.org/officeDocument/2006/relationships/tags" Target="../tags/tag757.xml" /><Relationship Id="rId2" Type="http://schemas.openxmlformats.org/officeDocument/2006/relationships/tags" Target="../tags/tag740.xml" /><Relationship Id="rId20" Type="http://schemas.openxmlformats.org/officeDocument/2006/relationships/tags" Target="../tags/tag758.xml" /><Relationship Id="rId21" Type="http://schemas.openxmlformats.org/officeDocument/2006/relationships/tags" Target="../tags/tag759.xml" /><Relationship Id="rId22" Type="http://schemas.openxmlformats.org/officeDocument/2006/relationships/tags" Target="../tags/tag760.xml" /><Relationship Id="rId23" Type="http://schemas.openxmlformats.org/officeDocument/2006/relationships/tags" Target="../tags/tag761.xml" /><Relationship Id="rId24" Type="http://schemas.openxmlformats.org/officeDocument/2006/relationships/tags" Target="../tags/tag762.xml" /><Relationship Id="rId25" Type="http://schemas.openxmlformats.org/officeDocument/2006/relationships/tags" Target="../tags/tag763.xml" /><Relationship Id="rId26" Type="http://schemas.openxmlformats.org/officeDocument/2006/relationships/tags" Target="../tags/tag764.xml" /><Relationship Id="rId27" Type="http://schemas.openxmlformats.org/officeDocument/2006/relationships/tags" Target="../tags/tag765.xml" /><Relationship Id="rId28" Type="http://schemas.openxmlformats.org/officeDocument/2006/relationships/tags" Target="../tags/tag766.xml" /><Relationship Id="rId29" Type="http://schemas.openxmlformats.org/officeDocument/2006/relationships/tags" Target="../tags/tag767.xml" /><Relationship Id="rId3" Type="http://schemas.openxmlformats.org/officeDocument/2006/relationships/tags" Target="../tags/tag741.xml" /><Relationship Id="rId30" Type="http://schemas.openxmlformats.org/officeDocument/2006/relationships/tags" Target="../tags/tag768.xml" /><Relationship Id="rId4" Type="http://schemas.openxmlformats.org/officeDocument/2006/relationships/tags" Target="../tags/tag742.xml" /><Relationship Id="rId5" Type="http://schemas.openxmlformats.org/officeDocument/2006/relationships/tags" Target="../tags/tag743.xml" /><Relationship Id="rId6" Type="http://schemas.openxmlformats.org/officeDocument/2006/relationships/tags" Target="../tags/tag744.xml" /><Relationship Id="rId7" Type="http://schemas.openxmlformats.org/officeDocument/2006/relationships/tags" Target="../tags/tag745.xml" /><Relationship Id="rId8" Type="http://schemas.openxmlformats.org/officeDocument/2006/relationships/tags" Target="../tags/tag746.xml" /><Relationship Id="rId9" Type="http://schemas.openxmlformats.org/officeDocument/2006/relationships/tags" Target="../tags/tag7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18" Type="http://schemas.openxmlformats.org/officeDocument/2006/relationships/tags" Target="../tags/tag785.xml" /><Relationship Id="rId19" Type="http://schemas.openxmlformats.org/officeDocument/2006/relationships/tags" Target="../tags/tag786.xml" /><Relationship Id="rId2" Type="http://schemas.openxmlformats.org/officeDocument/2006/relationships/tags" Target="../tags/tag769.xml" /><Relationship Id="rId20" Type="http://schemas.openxmlformats.org/officeDocument/2006/relationships/tags" Target="../tags/tag787.xml" /><Relationship Id="rId21" Type="http://schemas.openxmlformats.org/officeDocument/2006/relationships/tags" Target="../tags/tag788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0.xml" /><Relationship Id="rId11" Type="http://schemas.openxmlformats.org/officeDocument/2006/relationships/tags" Target="../tags/tag801.xml" /><Relationship Id="rId12" Type="http://schemas.openxmlformats.org/officeDocument/2006/relationships/tags" Target="../tags/tag802.xml" /><Relationship Id="rId13" Type="http://schemas.openxmlformats.org/officeDocument/2006/relationships/tags" Target="../tags/tag803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Relationship Id="rId6" Type="http://schemas.openxmlformats.org/officeDocument/2006/relationships/tags" Target="../tags/tag796.xml" /><Relationship Id="rId7" Type="http://schemas.openxmlformats.org/officeDocument/2006/relationships/tags" Target="../tags/tag797.xml" /><Relationship Id="rId8" Type="http://schemas.openxmlformats.org/officeDocument/2006/relationships/tags" Target="../tags/tag798.xml" /><Relationship Id="rId9" Type="http://schemas.openxmlformats.org/officeDocument/2006/relationships/tags" Target="../tags/tag7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2.xml" /><Relationship Id="rId11" Type="http://schemas.openxmlformats.org/officeDocument/2006/relationships/tags" Target="../tags/tag813.xml" /><Relationship Id="rId12" Type="http://schemas.openxmlformats.org/officeDocument/2006/relationships/tags" Target="../tags/tag814.xml" /><Relationship Id="rId13" Type="http://schemas.openxmlformats.org/officeDocument/2006/relationships/tags" Target="../tags/tag815.xml" /><Relationship Id="rId2" Type="http://schemas.openxmlformats.org/officeDocument/2006/relationships/tags" Target="../tags/tag804.xml" /><Relationship Id="rId3" Type="http://schemas.openxmlformats.org/officeDocument/2006/relationships/tags" Target="../tags/tag805.xml" /><Relationship Id="rId4" Type="http://schemas.openxmlformats.org/officeDocument/2006/relationships/tags" Target="../tags/tag806.xml" /><Relationship Id="rId5" Type="http://schemas.openxmlformats.org/officeDocument/2006/relationships/tags" Target="../tags/tag807.xml" /><Relationship Id="rId6" Type="http://schemas.openxmlformats.org/officeDocument/2006/relationships/tags" Target="../tags/tag808.xml" /><Relationship Id="rId7" Type="http://schemas.openxmlformats.org/officeDocument/2006/relationships/tags" Target="../tags/tag809.xml" /><Relationship Id="rId8" Type="http://schemas.openxmlformats.org/officeDocument/2006/relationships/tags" Target="../tags/tag810.xml" /><Relationship Id="rId9" Type="http://schemas.openxmlformats.org/officeDocument/2006/relationships/tags" Target="../tags/tag8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14" Type="http://schemas.openxmlformats.org/officeDocument/2006/relationships/tags" Target="../tags/tag832.xml" /><Relationship Id="rId15" Type="http://schemas.openxmlformats.org/officeDocument/2006/relationships/tags" Target="../tags/tag833.xml" /><Relationship Id="rId16" Type="http://schemas.openxmlformats.org/officeDocument/2006/relationships/tags" Target="../tags/tag834.xml" /><Relationship Id="rId17" Type="http://schemas.openxmlformats.org/officeDocument/2006/relationships/tags" Target="../tags/tag835.xml" /><Relationship Id="rId18" Type="http://schemas.openxmlformats.org/officeDocument/2006/relationships/tags" Target="../tags/tag836.xml" /><Relationship Id="rId19" Type="http://schemas.openxmlformats.org/officeDocument/2006/relationships/tags" Target="../tags/tag837.xml" /><Relationship Id="rId2" Type="http://schemas.openxmlformats.org/officeDocument/2006/relationships/tags" Target="../tags/tag820.xml" /><Relationship Id="rId20" Type="http://schemas.openxmlformats.org/officeDocument/2006/relationships/tags" Target="../tags/tag838.xml" /><Relationship Id="rId21" Type="http://schemas.openxmlformats.org/officeDocument/2006/relationships/tags" Target="../tags/tag839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0.xml" /><Relationship Id="rId3" Type="http://schemas.openxmlformats.org/officeDocument/2006/relationships/tags" Target="../tags/tag841.xml" /><Relationship Id="rId4" Type="http://schemas.openxmlformats.org/officeDocument/2006/relationships/tags" Target="../tags/tag8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2324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研发投入效益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研发投入概述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研发投入对企业效益的影响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研发投入效益的评估方法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研发投入效益的案例分析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提高研发投入效益的建议和措施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研发投入概述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研发投入的定义和重要性</a:t>
            </a:r>
            <a:endParaRPr lang="zh-CN" altLang="en-US"/>
          </a:p>
        </p:txBody>
      </p:sp>
      <p:sp>
        <p:nvSpPr>
          <p:cNvPr id="1051752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研发投入的定义：研发投入是指在一定时期内，企业为了提高产品或服务质量、开发新产品或新技术而投入的人力、物力和财力等资源的总和。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0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的重要性：研发投入是提高企业核心竞争力、推动企业持续发展的重要保障。通过加大研发投入，企业可以不断推出新产品、新技术，提高自身创新能力，从而在激烈的市场竞争中立于不败之地。同时，合理的研发投入也有助于企业降低生产成本、提高产品质量，进一步增强市场竞争力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研发投入的分类和构成</a:t>
            </a:r>
            <a:endParaRPr lang="zh-CN" altLang="en-US"/>
          </a:p>
        </p:txBody>
      </p:sp>
      <p:sp>
        <p:nvSpPr>
          <p:cNvPr id="10520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0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基础研究：探索新的科学原理和理论，为技术创新提供基础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研发投入的构成：研发人员、研发设备、研发材料、研发试验等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试验开发：将应用研究成果转化为具体的产品或服务的过程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应用研究：将基础研究成果转化为实际应用的技术解决方案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研发投入的衡量指标</a:t>
            </a:r>
            <a:endParaRPr lang="zh-CN" altLang="en-US"/>
          </a:p>
        </p:txBody>
      </p:sp>
      <p:sp>
        <p:nvSpPr>
          <p:cNvPr id="10523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研发投入强度：研发投入总额占销售收入的比例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专利数量：公司获得或申请的专利数量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新产品开发周期：新产品从研发到上市所需的时间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研发人员占比：研发人员数量占公司总人数的比例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研发投入对企业效益的影响</a:t>
            </a:r>
            <a:endParaRPr lang="zh-CN" altLang="en-US"/>
          </a:p>
        </p:txBody>
      </p:sp>
      <p:sp>
        <p:nvSpPr>
          <p:cNvPr id="105270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提高企业创新能力</a:t>
            </a:r>
            <a:endParaRPr lang="zh-CN" altLang="en-US"/>
          </a:p>
        </p:txBody>
      </p:sp>
      <p:sp>
        <p:nvSpPr>
          <p:cNvPr id="105344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研发投入有助于企业开发新产品和新技术，提高市场竞争力。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研发投入可以提升企业的技术水平和创新能力，从而获得更多的市场份额。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5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研发投入有助于企业培养高素质的人才，提高企业的整体实力和创新能力。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6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6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研发投入可以推动企业不断进行技术升级和创新，提高企业的可持续发展能力。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6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提升产品质量和降低成本</a:t>
            </a:r>
            <a:endParaRPr lang="zh-CN" altLang="en-US"/>
          </a:p>
        </p:txBody>
      </p:sp>
      <p:sp>
        <p:nvSpPr>
          <p:cNvPr id="105375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6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6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6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7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研发投入有助于企业获得更多的知识产权，提升品牌形象。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7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研发投入可以提升企业的核心竞争力，从而在市场竞争中获得更大的优势。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7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研发投入有助于提高产品质量，增加产品附加值。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7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研发投入可以推动企业进行技术创新，降低生产成本。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540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研发投入有助于企业开发新产品和新技术，提高产品质量和性能。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研发投入有助于企业提高生产效率和降低成本，从而在市场上获得更大的竞争优势。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研发投入有助于企业提高品牌知名度和客户忠诚度，增加市场份额和销售额。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研发投入有助于企业培养高素质人才，提升企业整体实力和创新能力。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推动企业可持续发展</a:t>
            </a:r>
            <a:endParaRPr lang="zh-CN" altLang="en-US"/>
          </a:p>
        </p:txBody>
      </p:sp>
      <p:sp>
        <p:nvSpPr>
          <p:cNvPr id="10543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研发投入有助于企业创新，提高产品竞争力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研发投入有助于企业拓展市场，扩大市场份额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研发投入有助于企业提升品牌形象，增加品牌价值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研发投入有助于企业降低生产成本，提高生产效率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8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研发投入效益的评估方法</a:t>
            </a:r>
            <a:endParaRPr lang="zh-CN" altLang="en-US"/>
          </a:p>
        </p:txBody>
      </p:sp>
      <p:sp>
        <p:nvSpPr>
          <p:cNvPr id="105468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https://d.book118.com/035123244022011034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研发投入效益</vt:lpstr>
      <vt:lpstr>目录</vt:lpstr>
      <vt:lpstr>单击添加章节标题</vt:lpstr>
      <vt:lpstr>研发投入概述</vt:lpstr>
      <vt:lpstr>PowerPoint Presentation</vt:lpstr>
      <vt:lpstr>研发投入的定义和重要性</vt:lpstr>
      <vt:lpstr>研发投入的分类和构成</vt:lpstr>
      <vt:lpstr>研发投入的衡量指标</vt:lpstr>
      <vt:lpstr>研发投入对企业效益的影响</vt:lpstr>
      <vt:lpstr>PowerPoint Presentation</vt:lpstr>
      <vt:lpstr>提高企业创新能力</vt:lpstr>
      <vt:lpstr>提升产品质量和降低成本</vt:lpstr>
      <vt:lpstr>增强企业竞争力</vt:lpstr>
      <vt:lpstr>推动企业可持续发展</vt:lpstr>
      <vt:lpstr>研发投入效益的评估方法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2024-08-29T11:41:16.525</cp:lastPrinted>
  <dcterms:created xsi:type="dcterms:W3CDTF">2024-08-29T03:41:16Z</dcterms:created>
  <dcterms:modified xsi:type="dcterms:W3CDTF">2024-08-29T03:41:19Z</dcterms:modified>
</cp:coreProperties>
</file>