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90714B-5A5E-4705-BDE4-633F4D8391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1B9FC5-3D9D-4C9A-8475-AFA67C117D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2C8CEE-2673-476C-889E-D5B85B4A7A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2CE04E-65B0-4194-A237-FCCA8E15DD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D34E88C-439A-45DA-AF3E-D2297CCF41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2BFA15C-59AE-486E-8077-FC472638A1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2948DA9-8366-48EB-8C93-A2FE799F2E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EF07923-038A-437A-A681-ADD8CDAE7F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7F4418-BDD5-44C6-9467-35983D7627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8DEF3E-E472-4340-B813-17C615026F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DB368B-0C0A-4F29-9032-AC9374192D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5124332300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oval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学生简单易学糕点培训方案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培训目标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培训方式与安排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后续服务与支持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了解烘焙的基本原理、原料选择和工具使用，为糕点制作打下基础。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烘焙基础知识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学习不同类型面团（如蛋糕面糊、面包面团等）的制作方法和技巧。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面团制作技能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0625" r="1062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掌握糕点的装饰技巧，如糖霜、水果装饰等，提升糕点外观美感。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装饰与造型技巧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掌握基础糕点制作技能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了解当前流行的糕点品种、口味和趋势。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流行糕点介绍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健康饮食理念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创新与融合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关注健康饮食理念，学习制作低糖、低脂、无麸质等健康糕点。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鼓励学员发挥创意，将不同食材、口味进行融合，探索糕点新潮流。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了解糕点行业发展趋势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提供充足的实践操作机会，让学员在动手操作中掌握技能。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25" r="1662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7208" r="17208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实践操作课程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鼓励学员独立完成糕点作品，培养其独立思考和解决问题的能力。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独立完成作品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设置技能进阶任务，激发学员不断挑战自我，提升技能水平。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技能进阶挑战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提高实践操作能力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noFill/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https://d.book118.com/035124332300011121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36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2024-09-25T00:05:44.329</cp:lastPrinted>
  <dcterms:created xsi:type="dcterms:W3CDTF">2024-09-24T16:05:44Z</dcterms:created>
  <dcterms:modified xsi:type="dcterms:W3CDTF">2024-09-24T16:05:46Z</dcterms:modified>
</cp:coreProperties>
</file>