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578B1-6E41-49D6-887C-EEBC778E4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77A10-18AF-4A3D-8DCA-D6B4B596B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ADBF8-4C50-4CE3-8EF7-97A8910D0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412A47-28FE-4AE6-9497-70FBDA4DE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1A05AC-836D-4E3A-87EA-AE2A3F576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89F443-9E01-4A38-9955-E4209C1FD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EF130A-CCB1-49B0-B911-1AA2FDD32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0A785-CC2F-46BD-A50D-A1E7C4F94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C5371-7D29-4A33-BAAF-04576896C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DE86C-C7DF-414B-BD3E-AE238A0B9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1811A-D2F7-4E73-889A-CF1D0CA57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130211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洪水灾后预防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灾后恢复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灾害风险管理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环境保护与水土保持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灾后卫生防疫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灾后心理援助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灾后恢复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修复受损的道路、桥梁和交通设施，确保交通网络的畅通。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交通设施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通讯设施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83" r="16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水利设施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50" b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恢复通讯设施，包括电话、网络和广播电视等，保障信息传递的及时性。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修复受损的水库、堤防和水泵站等水利设施，提高防洪抗涝能力。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基础设施重建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为受灾居民提供临时住所，确保他们的基本生活需求得到满足。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临时住所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对受损的房屋进行修缮，加固结构，修复破损的屋顶和墙体。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房屋修缮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对于严重受损或无法修复的房屋，进行拆除并重新建设。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房屋重建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房屋修缮与重建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教育设施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修复学校和教育机构，确保学生能够尽快恢复正常学习。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恢复医院和诊所，提供必要的医疗救治和健康服务。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公共卫生设施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加强公共卫生宣传和防疫工作，保障灾区居民的身体健康。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公共服务设施恢复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灾害风险管理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建立实时监测系统，对气象、水文、地质等关键因素进行实时监测，及时获取灾情信息。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预警发布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根据监测数据和灾害发展趋势，及时发布预警信息，提醒相关部门和公众采取应对措施。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预警级别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根据灾害严重程度，将预警分为不同级别，针对不同级别采取相应的应急响应措施。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灾害预警系统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整合政府、企业、社会等多方资源，形成应急救援合力，提高应对灾害的能力。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针对不同类型的灾害，制定相应的应急预案，明确应急组织、救援队伍、物资保障等方面的要求。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演练与培训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定期组织应急演练和培训，提高应急救援队伍的快速反应能力和救援技能。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灾害应急预案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区划管理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根据灾害风险评估结果，将不同区域划分为不同风险等级，制定相应的管理措施和应对策略。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定期对灾害风险进行重新评估和区划调整，确保风险管理措施的针对性和有效性。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对不同区域进行灾害风险评估，识别潜在的灾害隐患点和易受灾区域，为灾害预防提供科学依据。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灾害风险评估与区划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环境保护与水土保持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https://d.book118.com/035130211033011044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2024-09-06T08:30:12.877</cp:lastPrinted>
  <dcterms:created xsi:type="dcterms:W3CDTF">2024-09-06T00:30:12Z</dcterms:created>
  <dcterms:modified xsi:type="dcterms:W3CDTF">2024-09-06T00:30:14Z</dcterms:modified>
</cp:coreProperties>
</file>