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9E197-5C94-4FAE-8BF1-B7D171858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571A5-5940-4331-B4CA-509CBA136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8C5E2-3210-43DA-A2B8-422673E47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1612F-7F15-48DC-BD3B-9184BBDB8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592777-92F3-4AA4-8AD2-05A423B9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C771F-8472-479F-96DD-A2281704B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A4F030-B027-4DC4-8016-65D8ED13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B263B-129A-4448-A296-AD39FFDA4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B4E60-13FE-4EA0-B50C-ACD02DA74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E1C37-B6E4-44FA-82D9-F94CD198C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C03C5-F6A9-4CC9-AECB-5BD9E0BA6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30221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线上安全培训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线上安全培训背景与意义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线上安全培训内容设计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线上安全培训形式与方法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线上安全培训实施与管理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线上安全培训优势与挑战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线上安全培训实践案例分享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线上安全培训背景与意义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随着互联网的普及，网络攻击事件不断增多，包括钓鱼攻击、恶意软件、数据泄露等。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网络攻击事件频发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网络安全人才短缺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42" r="9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法规与合规要求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全球范围内，网络安全人才供不应求，无法满足日益增长的安全需求。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各国政府和企业对网络安全的要求越来越严格，需要员工接受相应的安全培训。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线上培训允许员工在任何时间、任何地点进行学习，提高了培训的灵活性和便捷性。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相比传统的面对面培训，线上培训可以节省大量的交通、住宿等费用。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线上培训可以轻松地扩展到大量员工，不受地域限制。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线上安全培训重要性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掌握基本安全技能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了解企业安全策略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应对网络威胁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通过培训，使员工充分认识到网络安全的重要性，增强安全意识。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员工应掌握基本的网络安全技能，如密码管理、安全上网等。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员工应了解并遵守企业的网络安全策略和规定。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员工应学会识别和应对网络威胁，如钓鱼邮件、恶意软件等。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线上安全培训内容设计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讲解网络安全的基本概念、原理和技术，包括加密、防火墙、入侵检测等。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网络安全基础知识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介绍操作系统的安全配置和管理，如Windows和Linux系统的安全加固。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解析常见应用软件的安全漏洞和防护措施，如数据库、Web应用等。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教授如何使用常见的安全工具，如漏洞扫描器、密码破解工具等。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安全工具使用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基础知识与技能培养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337" b="73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安全意识教育与文化塑造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强调安全意识的重要性，培养员工对安全问题的敏感性和主动性。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制定并宣传安全行为规范，教育员工遵守安全规章制度。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通过组织安全知识竞赛、安全宣传周等活动，营造企业安全文化氛围。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分享典型的安全案例，让员工了解安全事件发生的原因和后果。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安全行为规范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安全文化建设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讲解国家网络安全相关法律法规和政策，如《网络安全法》、《数据安全法》等。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法律法规解读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介绍行业内的合规性标准和要求，如ISO27001、PCI DSS等。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合规性要求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阐述企业内部网络安全相关规章制度和操作流程。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企业内部规章制度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明确企业和个人在网络安全方面的法律责任和义务，提高法律意识。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法律责任与义务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法律法规与合规性要求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线上安全培训形式与方法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204" r="402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204" r="402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提供录制好的安全培训课程视频，学员可根据自身时间安排学习进度，灵活方便。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视频教程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通过在线直播形式进行实时教学，学员可与讲师进行互动交流，提高学习效果。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直播授课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视频教程与直播授课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提供虚拟环境或仿真系统，让学员进行安全操作的模拟演练，加深理解和记忆。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通过分析真实的安全事件案例，引导学员思考并总结经验教训，提高应对能力。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模拟演练与案例分析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https://d.book118.com/035130221033011044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2024-09-06T08:30:28.267</cp:lastPrinted>
  <dcterms:created xsi:type="dcterms:W3CDTF">2024-09-06T00:30:28Z</dcterms:created>
  <dcterms:modified xsi:type="dcterms:W3CDTF">2024-09-06T00:30:30Z</dcterms:modified>
</cp:coreProperties>
</file>