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D5E2EA-D971-47B2-AF4A-A68A08774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24B32-99ED-46BB-A28E-74926F3E3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2438BA-693E-443F-809D-C39490119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324569-1AF3-47DD-AC6A-D9AC7F6566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99CDFE-E7D5-458A-828A-45DF6FAE89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8BCE54-6202-40BB-BF70-64A699082D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B565F8-D589-40F4-A516-66F0720695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CC99AE-3BDB-48D3-A659-189D988B6F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53ECB2-57EE-43EE-BDA4-1FF8B6127A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FE5130-B18B-442E-BEEE-C5987220E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4D6281-7160-4253-A115-A63711D87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13110114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《宏观经济形势分析》ppt课件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经济增长与就业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物价与通货膨胀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国际经济环境与贸易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财政政策与货币政策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未来经济展望与政策建议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宏观经济形势分析是对这些经济指标进行深入研究和评估，以了解国家经济的整体状况和发展趋势。</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宏观经济形势是指一个国家总体经济活动的总体现状和总体发展趋势。</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它涉及到国民生产总值、就业率、通货膨胀率、国际收支等多个方面。</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宏观经济形势概述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72" b="26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当前经济形势分析的重要性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当前经济形势分析对于企业和个人来说非常重要，因为它可以帮助他们了解经济环境的变化和趋势，从而做出更好的决策。</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对于企业和个人来说，了解宏观经济形势可以更好地把握市场机会和风险，制定更加合理的经营策略和投资计划。</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此外，政府和政策制定者也需要对宏观经济形势进行分析，以便更好地制定和调整经济政策，促进经济的稳定和发展。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经济增长与就业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当前经济增长速度、主要驱动力、未来预测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目前，我国经济增长速度保持稳定，主要驱动力来自于消费升级、技术创新和产业升级。未来，随着全球经济形势的变化和国内政策的调整，经济增长速度可能会略有波动，但总体趋势仍将保持稳定增长。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188" r="19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经济增长现状与趋势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就业市场现状、政策措施、未来趋势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当前，我国就业市场总体稳定，但也存在一些结构性矛盾和问题。政府已经采取了一系列政策措施，包括鼓励创业、加强职业技能培训、优化营商环境等，以促进就业市场的健康发展。未来，随着经济结构的调整和产业升级，就业市场将呈现多元化、高技能化的发展趋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就业形势与政策分析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经济增长对就业的影响、就业对经济增长的贡献</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经济增长是促进就业的重要因素之一，随着经济的增长，企业规模扩大，市场需求增加，从而创造了更多的就业机会。同时，就业市场的稳定和高质量的劳动力供给也是经济增长的重要支撑。在经济增长过程中，需要关注就业市场的变化，采取有效措施解决就业问题，实现经济增长与就业的良性互动。</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经济增长与就业的互动关系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物价与通货膨胀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1307" r="1130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物价水平是衡量一个国家或地区商品和服务的总体价格水平，通常用消费者物价指数（CPI）来衡量。物价变动趋势反映了经济中的通货膨胀或紧缩程度。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物价水平受到多种因素的影响，包括生产成本、供求关系、货币政策和财政政策等。物价水平的变化趋势可以反映经济状况，例如经济增长过快可能导致物价上涨，而经济衰退可能导致物价下跌。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物价水平与变动趋势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625" r="9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通货膨胀是指货币购买力的下降，表现为一般物价水平的持续上升。它会对经济产生多方面的影响。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通货膨胀可能导致消费者购买力下降，从而减少消费支出，抑制经济增长。同时，通货膨胀可能导致投资成本上升，降低投资意愿。此外，通货膨胀还可能引发社会不稳定和政治风险。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通货膨胀及其影响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物价稳定与宏观政策</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物价稳定是宏观经济政策的重要目标之一。政府通常通过货币政策和财政政策来维持物价稳定。</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货币政策主要通过调节货币供应量和利率来影响物价水平。例如，降低货币供应量或提高利率可以抑制通货膨胀，反之亦然。财政政策主要通过调整政府支出和税收来影响总需求和物价水平。例如，增加政府支出或减税可以刺激经济增长和物价上涨，反之亦然。</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https://d.book118.com/035131101144011111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2024-09-17T07:05:38.709</cp:lastPrinted>
  <dcterms:created xsi:type="dcterms:W3CDTF">2024-09-16T23:05:38Z</dcterms:created>
  <dcterms:modified xsi:type="dcterms:W3CDTF">2024-09-16T23:05:40Z</dcterms:modified>
</cp:coreProperties>
</file>