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9316E-426F-40F7-9271-F14BB213D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45E21-0EC8-4834-830B-28A3AD3D4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6F631-C7AC-48B3-8AA8-0601052C9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5794E-7F41-4C3C-8A99-B5611C969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B3F8C6-D21A-4BAF-B1C0-6F54C130F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9DD66B-E459-4452-BFF6-7CCA511F7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08B8A8-95DB-465E-8A0B-B42415EEE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09FF2-9345-4173-98A6-EFF4FC70C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C7E27-6E96-4919-BB5B-DD30B58D2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36CB1-0842-4F55-A51B-B055EB827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85BC8-E01D-4087-9535-9240D80EC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32042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中国编辑出版史秦汉时期广东海洋大学编辑出版专业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秦汉时期编辑出版概述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秦汉时期书籍编纂与流传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秦汉时期印刷技术发展与应用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秦汉时期编辑出版制度与政策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秦汉时期编辑出版业与其他行业关系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秦汉时期编辑出版业对后世影响与启示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秦汉时期编辑出版概述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秦朝实现了中国历史上首次大一统，汉朝继承并发展了这一政治格局，为编辑出版活动提供了稳定的政治环境。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政治统一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秦汉时期是中国古代文化发展的重要阶段，儒家思想逐渐成为主流，为编辑出版活动提供了丰富的思想资源。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792" b="9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25" r="2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造纸术和印刷术的发明与改进，为编辑出版活动提供了先进的技术支持，促进了书籍的广泛传播。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秦汉时期文化背景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909" b="169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编辑出版活动特点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官方主导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秦汉时期的编辑出版活动主要由官方主导，如秦始皇焚书坑儒、汉武帝设立太学等，体现了政府对思想文化的控制。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内容丰富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编辑出版的书籍内容丰富多样，包括经史子集、诸子百家、文学作品等，反映了当时文化的繁荣。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形式多样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秦汉时期的编辑出版活动在形式上也有所创新，如简牍、帛书、纸质书籍等载体的出现，以及碑刻、石经等传播方式的运用。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司马迁与《史记》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司马迁是西汉时期著名的史学家和编辑家，他撰写的《史记》是中国古代第一部纪传体通史，对后世史学和文学产生了深远影响。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刘向与《别录》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刘向是西汉时期著名的经学家和编辑家，他校订了群书，编成了《别录》一书，为中国古代目录学的发展奠定了基础。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许慎与《说文解字》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许慎是东汉时期著名的文字学家和编辑家，他撰写的《说文解字》是中国古代第一部系统分析汉字字形和考究字源的字典，对后世文字学和语言学产生了重要影响。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重要编辑人物及作品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秦汉时期书籍编纂与流传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掌管天时星历，兼及国家典籍，负责编纂史书及天文历法等方面的典籍。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太史令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兰台令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御史大夫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458" b="1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掌管国家藏书，负责典籍的收集、整理、编纂和保管工作。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监察百官，亦参与国家典籍的编纂和审查。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官方典籍编纂机构及职能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一些士人学者出于个人兴趣或传承学术的需要，自行编纂书籍，如《论语》、《孟子》等。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私人编纂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汉代书肆众多，是民间书籍流通的重要场所，士人可在此购书、抄书、传书。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书肆传播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汉代经学昌盛，师徒相传成为学术传承的主要途径，书籍作为学术载体得以广泛传播。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学术传承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民间书籍编纂与传播途径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秦汉时期编纂的典籍涉及历史、哲学、文学、艺术等各个领域，为后世留下了宝贵的精神财富。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丰富了中华文化宝库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秦汉时期官方和民间对书籍的编纂、整理、传播等活动，为后世编辑出版业的发展奠定了基础。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奠定了编辑出版业基础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书籍的流传打破了地域和时间的限制，使得不同地区的学术思想得以交流碰撞，推动了学术思想的发展和创新。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促进了学术思想交流与发展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典籍流传对后世影响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秦汉时期印刷技术发展与应用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印刷技术起源于先秦时期的印章和拓印技术，通过对文字和图案的复制实现信息的传播。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随着造纸术和墨的改进，逐渐出现了雕版印刷和活字印刷等更为先进的印刷技术。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印刷技术起源与演进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文字规范统一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随着秦朝统一文字为小篆，以及汉朝对隶书的推广，印刷文字逐渐规范统一，提高了印刷效率和质量。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以木版雕刻为主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秦汉时期主要采用木版雕刻技术进行印刷，将文字和图案刻在木板上，再涂上墨汁进行印刷。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秦汉时期印刷技术已广泛应用于官方文书、经典著作、民间读物等领域，推动了文化的传播和发展。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1035" b="1103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667" r="11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375" b="16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秦汉时期印刷技术特点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https://d.book118.com/035132042222011120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2024-09-23T04:56:32.185</cp:lastPrinted>
  <dcterms:created xsi:type="dcterms:W3CDTF">2024-09-22T20:56:32Z</dcterms:created>
  <dcterms:modified xsi:type="dcterms:W3CDTF">2024-09-22T20:56:34Z</dcterms:modified>
</cp:coreProperties>
</file>