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60CA71-B7D1-4166-B083-40C3291EE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7EA202-4262-4803-8FD6-FA48A24C7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AF2D44-995F-4FA6-8CF6-B41DF9A6BB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0B3DB5-9FB4-4A93-B27E-76D0FD227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EC6BBE-E7D2-4E68-8EE0-686404EE1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05D3C6-6D46-4B43-BAA4-6F3CFDF72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B6322F-FAAD-47F3-B8FB-C85999E2F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DC7408-B60B-44A6-9253-DA781B376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0AAC71-A27C-4F7A-8314-778C6A46C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8F593B-DD62-4B52-8427-15D02EAD6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1263FB-A87B-4955-B3B1-4F995551BC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5140110300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学校防雷安全管理制度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学校防雷安全管理制度概述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防雷设施安全管理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防雷安全教育与培训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防雷应急预案与演练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防雷安全事故处理与责任追究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358" r="2835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背景与目的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制定学校防雷安全管理制度旨在提高学校防雷安全意识，规范防雷安全管理，降低雷电灾害风险。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随着气候变化和城市化进程的加快，雷电灾害对学校师生的生命安全和财产安全构成严重威胁。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628" b="2662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054" b="505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4802" r="480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防雷安全的重要性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保障师生生命安全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雷电灾害可能造成人员伤亡，完善的防雷安全管理制度可以最大程度地保护师生的生命安全。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维护学校财产安全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雷电灾害可能导致学校财产损失，如建筑物损坏、电子设备损坏等，有效的防雷安全管理可以降低这些风险。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保障正常教学秩序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雷电灾害可能干扰学校的正常教学秩序，建立健全的防雷安全管理制度有助于维持教学活动的正常进行。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学校防雷安全管理制度概述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制度内容与目标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制度内容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制定学校防雷安全管理制度，明确学校防雷安全管理的责任主体、管理流程、安全措施等内容。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制度目标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确保学校师生的人身安全和财产安全，提高学校防雷安全管理水平，降低雷电灾害风险。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https://d.book118.com/035140110300011123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33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2024-09-27T17:00:12.419</cp:lastPrinted>
  <dcterms:created xsi:type="dcterms:W3CDTF">2024-09-27T09:00:12Z</dcterms:created>
  <dcterms:modified xsi:type="dcterms:W3CDTF">2024-09-27T09:00:14Z</dcterms:modified>
</cp:coreProperties>
</file>