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5D17B-B439-4751-A8A7-76AE5D0A7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CFF34-78FF-4CF2-98DF-B8D2974E8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9BBB2-8F07-4F6C-B6A8-0DCC1E8C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2A34D-4A4C-4D66-A5C5-0A36D6E50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47FE3-4C51-4885-AD8E-D55B8FB86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3A804-164A-4F40-90E7-B60198A0F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283E92-1A98-4B9B-83A6-F10FCB5EC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E91E9-1F15-49EB-8475-36349A788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6FAFD-66A1-4AE8-B300-8E56DC624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8CF81-613C-4D1C-B4FB-FFBC136D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E8075-9B99-420B-BB41-E6F408AD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413122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综合甲级评审个人工作总结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评审工作准备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评审工作实施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通过参与综合甲级评审，全面了解自身在专业技能、团队协作、沟通能力等方面的优势和不足，为今后的职业发展制定更明确的目标。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分享个人在评审过程中的经验和教训，为团队提供有益的参考，推动团队整体水平的提升。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展现工作成果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对过去一段时间的工作进行总结和梳理，向上级领导和同事展示个人在评审工作中所取得的成果和进步。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简要介绍参与评审的项目的基本情况，包括项目类型、规模、特点等。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评审项目概况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详细描述个人在评审项目中所承担的工作职责和任务，以及与其他团队成员的协作情况。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个人工作职责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重点展示个人在评审工作中所取得的主要成果和亮点，如提出的创新性建议、解决的关键问题等。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分析个人在评审过程中遇到的困难和挑战，总结经验教训，并提出针对性的改进措施和建议。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评审工作准备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认真阅读并理解评审标准，明确各项指标的含义和评分标准，为后续评审工作提供准确依据。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深入研究评审标准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了解评审工作的整体流程和各个环节的具体要求，确保在评审过程中能够按照规定的程序和标准进行。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熟悉评审流程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熟悉评审标准和流程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通过查阅被评审单位提供的资料、网站、年度报告等，全面了解被评审单位的基本情况、业务范围、运营状况等。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与被评审单位相关负责人进行沟通，进一步了解单位的实际情况和特点，为后续评审工作提供针对性建议。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了解被评审单位情况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与被评审单位沟通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根据评审标准和被评审单位情况，制定具体的评审目标和计划，确保评审工作有针对性地进行。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明确评审目标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合理规划评审时间，确保在规定的时间内完成评审工作，同时留出足够的时间进行资料整理和报告撰写。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安排评审时间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根据被评审单位的特点和实际情况，制定具体的评审方案和实施细则，确保评审工作能够顺利进行。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制定评审方案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制定评审计划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评审工作实施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对评审对象的基础设施、生产设备、工艺流程等进行现场核查，确保设备完好、工艺先进，满足生产要求。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现场环境评估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对评审对象的现场环境进行详细勘查，包括地理位置、周边环境、交通状况等，为后续评审提供基础数据。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人员操作观察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现场观察操作人员的实际操作过程，评估其操作技能水平和安全意识，确保生产安全。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现场勘查与核实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现场勘查记录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详细记录现场勘查过程中发现的问题、亮点以及需要关注的事项，为后续评审提供依据。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资料整理与分类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对收集到的资料进行整理、分类和归档，便于后续查阅和评审。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申报资料收集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收集评审对象提交的申报资料，包括企业资质、项目可行性研究报告、环境影响评价报告等，确保资料齐全、真实有效。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资料收集与整理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与评审对象保持密切沟通，及时了解其需求和问题，提供必要的指导和帮助。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与评审对象沟通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与专家团队交流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与专家团队成员保持沟通，共同讨论评审过程中遇到的问题和解决方案，确保评审工作顺利进行。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将评审结果及时反馈给评审对象和相关部门，指出存在的问题和不足，提出改进意见和建议。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沟通交流与反馈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https://d.book118.com/035141312224011043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2024-09-05T14:11:18.762</cp:lastPrinted>
  <dcterms:created xsi:type="dcterms:W3CDTF">2024-09-05T06:11:18Z</dcterms:created>
  <dcterms:modified xsi:type="dcterms:W3CDTF">2024-09-05T06:11:20Z</dcterms:modified>
</cp:coreProperties>
</file>