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9C5B7C6-4A2E-44CC-9D08-39045E1D91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8ADA88-E4BB-4A23-9A21-4C9B9A7355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D8992B1-B895-47BB-8972-B15A8E7787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5AF177-9F44-4D1A-B174-ECE36AB15C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BADDD8B-C8AE-4EDF-BF56-DA71A642FED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137EFC3-9A09-4845-A775-C53788339FF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01C0548-3E63-4006-ABEC-E3B4CC13700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2A29E4-FEA2-4E77-8A95-9A651263EC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AC9B2D-A11F-405E-857A-2C5AAB48C0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D70611-E40C-4C60-A4FD-D7483AFB6A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705607-5525-434B-A4F6-55C145DA8C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5142124201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抗风湿类药行业发展趋势预测及战略布局建议报告</a:t>
            </a:r>
          </a:p>
        </p:txBody>
      </p:sp>
      <p:sp>
        <p:nvSpPr>
          <p:cNvPr id="3" name="TextBox 3"/>
          <p:cNvSpPr txBox="1"/>
          <p:nvPr/>
        </p:nvSpPr>
        <p:spPr>
          <a:xfrm>
            <a:off x="813147" y="5034389"/>
            <a:ext cx="3871017" cy="48511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汇报人：XXX</a:t>
            </a:r>
          </a:p>
        </p:txBody>
      </p:sp>
      <p:sp>
        <p:nvSpPr>
          <p:cNvPr id="4" name="TextBox 4"/>
          <p:cNvSpPr txBox="1"/>
          <p:nvPr/>
        </p:nvSpPr>
        <p:spPr>
          <a:xfrm>
            <a:off x="813147" y="5631570"/>
            <a:ext cx="4271467" cy="48511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20XX-XX-XX</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抗风湿类药行业概述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抗风湿类药行业市场现状分析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抗风湿类药行业发展趋势预测</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抗风湿类药行业战略布局建议</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抗风湿类药行业风险与挑战</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抗风湿类药行业案例分析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抗风湿类药行业概述</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抗风湿类药定义与分类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抗风湿类药是指用于治疗风湿性疾病的药物，主要针对类风湿性关节炎、骨关节炎等慢性疾病。</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抗风湿类药根据作用机制可分为非甾体抗炎药、糖皮质激素、生物制剂等。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全球抗风湿类药物市场规模不断扩大，预计未来几年将持续增长。</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规模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抗风湿类药物在慢性病治疗领域具有重要地位，市场需求稳定且持续增长。</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市场地位</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抗风湿类药行业规模与市场地位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产业链结构</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抗风湿类药行业产业链包括原料药、中间体、制剂生产以及销售等环节。</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原料药与中间体</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原料药和中间体是产业链的上游，涉及化学合成和生物发酵等技术领域。</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制剂生产</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制剂生产是产业链的中游，涉及药物制剂的制备和质量控制。</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销售渠道</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销售渠道包括医院、药店和其他零售渠道，是产业链的下游。</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抗风湿类药行业产业链分析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抗风湿类药行业市场现状分析</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医疗水平的提高</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随着医疗水平的提高，越来越多的患者开始接受抗风湿类药物治疗，市场需求扩大。</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患者自我保健意识的增强</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随着健康意识的提高，患者更倾向于主动寻求药物治疗，对抗风湿类药物的需求增加。</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人口老龄化</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随着人口老龄化程度的加深，老年人群中风湿性疾病的发病率较高，对抗风湿类药物的需求增加。</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抗风湿类药市场需求分析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药品审批政策的调整</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药品审批政策的调整使得部分抗风湿类药物得以加速上市，增加了市场供给。</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制药企业的竞争格局</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抗风湿类药物市场竞争激烈，制药企业通过技术升级和产品差异化来提升市场竞争力。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药品研发进展</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近年来，随着医药科技的不断发展，新型抗风湿类药物不断涌现，丰富了市场供给。</a:t>
            </a:r>
          </a:p>
        </p:txBody>
      </p:sp>
      <p:pic>
        <p:nvPicPr>
          <p:cNvPr id="10" name="Picture 10"/>
          <p:cNvPicPr>
            <a:picLocks noChangeAspect="1"/>
          </p:cNvPicPr>
          <p:nvPr/>
        </p:nvPicPr>
        <p:blipFill>
          <a:blip r:embed="rId2"/>
          <a:srcRect l="14958" r="14958"/>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抗风湿类药市场供给分析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国内抗风湿类药市场主要由国内企业和国外企业构成，国外企业占据一定市场份额，国内企业通过技术创新和品牌建设提升竞争力。</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国内企业与国外企业的竞争</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抗风湿类药物品种繁多，不同药物之间的竞争激烈，企业需根据市场需求和患者特点制定差异化竞争策略。</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不同药物之间的竞争</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医院和药店是抗风湿类药物的主要销售渠道，双方之间的竞争关系影响到药品的销售和市场格局。</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医院与药店的竞争</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抗风湿类药市场竞争格局分析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原材料价格的影响</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抗风湿类药物的主要原材料价格的波动直接影响到药品的成本和价格。</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政策因素的影响</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政府对于药品价格的管控政策对市场价格产生影响，如招标采购、医保报销等政策的变化。</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市场供需关系的影响</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市场供需关系的变化也会影响药品的价格走势，供不应求时价格上升，供过于求时价格下降。</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抗风湿类药市场价格走势分析</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抗风湿类药行业发展趋势预测</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政策支持</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政府出台相关政策鼓励抗风湿类药行业发展，简化审批流程，降低税负，为行业提供良好的政策环境。</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政策限制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政府加强药品监管，实施严格的质量控制标准，对抗风湿类药的研发、生产和销售提出更高要求。</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政策环境对行业发展的影响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新药研发、生产技术的不断创新，提高了抗风湿类药的疗效和安全性，推动行业技术水平提升。</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技术创新带来的不确定性，如研发失败、技术更新换代等，可能给企业带来经济损失和市场竞争压力。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技术创新对行业发展的影响</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技术风险</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技术进步</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市场需求对行业发展的影响</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随着人口老龄化加剧和风湿性疾病发病率的提高，抗风湿类药市场需求呈现增长趋势。</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市场需求增长</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消费者对抗风湿类药的疗效、安全性和价格提出更高要求，促使企业不断改进产品和服务。</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市场需求变化</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https://d.book118.com/035142124201011034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2024-08-30T01:20:54.627</cp:lastPrinted>
  <dcterms:created xsi:type="dcterms:W3CDTF">2024-08-29T17:20:54Z</dcterms:created>
  <dcterms:modified xsi:type="dcterms:W3CDTF">2024-08-29T17:20:56Z</dcterms:modified>
</cp:coreProperties>
</file>