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 id="214748367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6386" name="Shape 77"/>
          <p:cNvSpPr>
            <a:spLocks noGrp="1" noRot="1" noChangeAspect="1"/>
          </p:cNvSpPr>
          <p:nvPr>
            <p:ph type="sldImg"/>
          </p:nvPr>
        </p:nvSpPr>
        <p:spPr bwMode="auto">
          <a:xfrm>
            <a:off x="1143000" y="685800"/>
            <a:ext cx="4572000" cy="3429000"/>
          </a:xfrm>
          <a:prstGeom prst="rect">
            <a:avLst/>
          </a:prstGeom>
          <a:noFill/>
          <a:ln w="9525">
            <a:noFill/>
            <a:miter lim="800000"/>
          </a:ln>
        </p:spPr>
      </p:sp>
      <p:sp>
        <p:nvSpPr>
          <p:cNvPr id="16387" name="Shape 78"/>
          <p:cNvSpPr>
            <a:spLocks noGrp="1"/>
          </p:cNvSpPr>
          <p:nvPr>
            <p:ph type="body" sz="quarter" idx="1"/>
          </p:nvPr>
        </p:nvSpPr>
        <p:spPr bwMode="auto">
          <a:xfrm>
            <a:off x="914400" y="4343400"/>
            <a:ext cx="5029200" cy="4114800"/>
          </a:xfrm>
          <a:prstGeom prst="rect">
            <a:avLst/>
          </a:prstGeom>
          <a:noFill/>
          <a:ln w="9525">
            <a:noFill/>
            <a:miter lim="800000"/>
          </a:ln>
        </p:spPr>
        <p:txBody>
          <a:bodyPr vert="horz" wrap="square" lIns="91440" tIns="45720" rIns="91440" bIns="45720" numCol="1" anchor="t" anchorCtr="0" compatLnSpc="1"/>
          <a:lstStyle/>
          <a:p>
            <a:pPr lvl="0"/>
            <a:endParaRPr lang="zh-CN" altLang="zh-CN" smtClean="0">
              <a:sym typeface="Lucida Grande" panose="020b0600040502020204"/>
            </a:endParaRPr>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2200">
        <a:solidFill>
          <a:schemeClr val="tx1"/>
        </a:solidFill>
        <a:latin typeface="Lucida Grande" panose="020b0600040502020204"/>
        <a:ea typeface="Lucida Grande" panose="020b0600040502020204"/>
        <a:cs typeface="Lucida Grande" panose="020b0600040502020204"/>
        <a:sym typeface="Lucida Grande" panose="020b0600040502020204"/>
      </a:defRPr>
    </a:lvl1pPr>
    <a:lvl2pPr marL="742950" indent="-285750" algn="l" defTabSz="457200" rtl="0" eaLnBrk="0" fontAlgn="base" hangingPunct="0">
      <a:spcBef>
        <a:spcPct val="30000"/>
      </a:spcBef>
      <a:spcAft>
        <a:spcPct val="0"/>
      </a:spcAft>
      <a:defRPr sz="2200">
        <a:solidFill>
          <a:schemeClr val="tx1"/>
        </a:solidFill>
        <a:latin typeface="Lucida Grande" panose="020b0600040502020204"/>
        <a:ea typeface="Lucida Grande" panose="020b0600040502020204"/>
        <a:cs typeface="Lucida Grande" panose="020b0600040502020204"/>
        <a:sym typeface="Lucida Grande" panose="020b0600040502020204"/>
      </a:defRPr>
    </a:lvl2pPr>
    <a:lvl3pPr marL="1143000" indent="-228600" algn="l" defTabSz="457200" rtl="0" eaLnBrk="0" fontAlgn="base" hangingPunct="0">
      <a:spcBef>
        <a:spcPct val="30000"/>
      </a:spcBef>
      <a:spcAft>
        <a:spcPct val="0"/>
      </a:spcAft>
      <a:defRPr sz="2200">
        <a:solidFill>
          <a:schemeClr val="tx1"/>
        </a:solidFill>
        <a:latin typeface="Lucida Grande" panose="020b0600040502020204"/>
        <a:ea typeface="Lucida Grande" panose="020b0600040502020204"/>
        <a:cs typeface="Lucida Grande" panose="020b0600040502020204"/>
        <a:sym typeface="Lucida Grande" panose="020b0600040502020204"/>
      </a:defRPr>
    </a:lvl3pPr>
    <a:lvl4pPr marL="1600200" indent="-228600" algn="l" defTabSz="457200" rtl="0" eaLnBrk="0" fontAlgn="base" hangingPunct="0">
      <a:spcBef>
        <a:spcPct val="30000"/>
      </a:spcBef>
      <a:spcAft>
        <a:spcPct val="0"/>
      </a:spcAft>
      <a:defRPr sz="2200">
        <a:solidFill>
          <a:schemeClr val="tx1"/>
        </a:solidFill>
        <a:latin typeface="Lucida Grande" panose="020b0600040502020204"/>
        <a:ea typeface="Lucida Grande" panose="020b0600040502020204"/>
        <a:cs typeface="Lucida Grande" panose="020b0600040502020204"/>
        <a:sym typeface="Lucida Grande" panose="020b0600040502020204"/>
      </a:defRPr>
    </a:lvl4pPr>
    <a:lvl5pPr marL="2057400" indent="-228600" algn="l" defTabSz="457200" rtl="0" eaLnBrk="0" fontAlgn="base" hangingPunct="0">
      <a:spcBef>
        <a:spcPct val="30000"/>
      </a:spcBef>
      <a:spcAft>
        <a:spcPct val="0"/>
      </a:spcAft>
      <a:defRPr sz="2200">
        <a:solidFill>
          <a:schemeClr val="tx1"/>
        </a:solidFill>
        <a:latin typeface="Lucida Grande" panose="020b0600040502020204"/>
        <a:ea typeface="Lucida Grande" panose="020b0600040502020204"/>
        <a:cs typeface="Lucida Grande" panose="020b0600040502020204"/>
        <a:sym typeface="Lucida Grande" panose="020b0600040502020204"/>
      </a:defRPr>
    </a:lvl5pPr>
    <a:lvl6pPr indent="2286000" defTabSz="457200" latinLnBrk="0">
      <a:defRPr sz="2200">
        <a:latin typeface="Lucida Grande" panose="020b0600040502020204"/>
        <a:ea typeface="Lucida Grande" panose="020b0600040502020204"/>
        <a:cs typeface="Lucida Grande" panose="020b0600040502020204"/>
        <a:sym typeface="Lucida Grande" panose="020b0600040502020204"/>
      </a:defRPr>
    </a:lvl6pPr>
    <a:lvl7pPr indent="2743200" defTabSz="457200" latinLnBrk="0">
      <a:defRPr sz="2200">
        <a:latin typeface="Lucida Grande" panose="020b0600040502020204"/>
        <a:ea typeface="Lucida Grande" panose="020b0600040502020204"/>
        <a:cs typeface="Lucida Grande" panose="020b0600040502020204"/>
        <a:sym typeface="Lucida Grande" panose="020b0600040502020204"/>
      </a:defRPr>
    </a:lvl7pPr>
    <a:lvl8pPr indent="3200400" defTabSz="457200" latinLnBrk="0">
      <a:defRPr sz="2200">
        <a:latin typeface="Lucida Grande" panose="020b0600040502020204"/>
        <a:ea typeface="Lucida Grande" panose="020b0600040502020204"/>
        <a:cs typeface="Lucida Grande" panose="020b0600040502020204"/>
        <a:sym typeface="Lucida Grande" panose="020b0600040502020204"/>
      </a:defRPr>
    </a:lvl8pPr>
    <a:lvl9pPr indent="3657600" defTabSz="457200" latinLnBrk="0">
      <a:defRPr sz="2200">
        <a:latin typeface="Lucida Grande" panose="020b0600040502020204"/>
        <a:ea typeface="Lucida Grande" panose="020b0600040502020204"/>
        <a:cs typeface="Lucida Grande" panose="020b0600040502020204"/>
        <a:sym typeface="Lucida Grande" panose="020b0600040502020204"/>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5" name="幻灯片图像占位符 1"/>
          <p:cNvSpPr>
            <a:spLocks noGrp="1" noRot="1" noChangeAspect="1" noTextEdit="1"/>
          </p:cNvSpPr>
          <p:nvPr>
            <p:ph type="sldImg"/>
          </p:nvPr>
        </p:nvSpPr>
        <p:spPr>
          <a:xfrm>
            <a:off x="381000" y="685800"/>
            <a:ext cx="6096000" cy="3429000"/>
          </a:xfrm>
        </p:spPr>
      </p:sp>
      <p:sp>
        <p:nvSpPr>
          <p:cNvPr id="21506" name="备注占位符 2"/>
          <p:cNvSpPr>
            <a:spLocks noGrp="1"/>
          </p:cNvSpPr>
          <p:nvPr>
            <p:ph type="body" idx="1"/>
          </p:nvPr>
        </p:nvSpPr>
        <p:spPr/>
        <p:txBody>
          <a:bodyPr/>
          <a:lstStyle/>
          <a:p>
            <a:endParaRPr kumimoji="1" lang="zh-CN"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45" name="幻灯片图像占位符 1"/>
          <p:cNvSpPr>
            <a:spLocks noGrp="1" noRot="1" noChangeAspect="1" noTextEdit="1"/>
          </p:cNvSpPr>
          <p:nvPr>
            <p:ph type="sldImg"/>
          </p:nvPr>
        </p:nvSpPr>
        <p:spPr>
          <a:xfrm>
            <a:off x="381000" y="685800"/>
            <a:ext cx="6096000" cy="3429000"/>
          </a:xfrm>
        </p:spPr>
      </p:sp>
      <p:sp>
        <p:nvSpPr>
          <p:cNvPr id="31746" name="文本占位符 2"/>
          <p:cNvSpPr>
            <a:spLocks noGrp="1"/>
          </p:cNvSpPr>
          <p:nvPr>
            <p:ph type="body" idx="1"/>
          </p:nvPr>
        </p:nvSpPr>
        <p:spPr/>
        <p:txBody>
          <a:bodyPr/>
          <a:lstStyle/>
          <a:p>
            <a:pPr eaLnBrk="1" hangingPunct="1">
              <a:lnSpc>
                <a:spcPct val="150000"/>
              </a:lnSpc>
              <a:spcBef>
                <a:spcPct val="0"/>
              </a:spcBef>
              <a:buFontTx/>
              <a:buAutoNum type="arabicPeriod"/>
            </a:pPr>
            <a:r>
              <a:rPr lang="zh-CN" altLang="en-US" smtClean="0">
                <a:solidFill>
                  <a:srgbClr val="000000"/>
                </a:solidFill>
                <a:sym typeface="+mn-ea"/>
              </a:rPr>
              <a:t>住院患者常存在发生</a:t>
            </a:r>
            <a:r>
              <a:rPr lang="en-US" altLang="zh-CN" smtClean="0">
                <a:solidFill>
                  <a:srgbClr val="000000"/>
                </a:solidFill>
                <a:sym typeface="+mn-ea"/>
              </a:rPr>
              <a:t>DVT-PTE</a:t>
            </a:r>
            <a:r>
              <a:rPr lang="zh-CN" altLang="en-US" smtClean="0">
                <a:solidFill>
                  <a:srgbClr val="000000"/>
                </a:solidFill>
                <a:sym typeface="+mn-ea"/>
              </a:rPr>
              <a:t>甚至死亡的风险，也可能由此引起血栓栓塞后综合征（</a:t>
            </a:r>
            <a:r>
              <a:rPr lang="en-US" altLang="zh-CN" smtClean="0">
                <a:solidFill>
                  <a:srgbClr val="000000"/>
                </a:solidFill>
                <a:sym typeface="+mn-ea"/>
              </a:rPr>
              <a:t>PTS</a:t>
            </a:r>
            <a:r>
              <a:rPr lang="zh-CN" altLang="en-US" smtClean="0">
                <a:solidFill>
                  <a:srgbClr val="000000"/>
                </a:solidFill>
                <a:sym typeface="+mn-ea"/>
              </a:rPr>
              <a:t>）、慢性血栓栓塞性肺动脉高压（</a:t>
            </a:r>
            <a:r>
              <a:rPr lang="en-US" altLang="zh-CN" smtClean="0">
                <a:solidFill>
                  <a:srgbClr val="000000"/>
                </a:solidFill>
                <a:sym typeface="+mn-ea"/>
              </a:rPr>
              <a:t>CTEPH</a:t>
            </a:r>
            <a:r>
              <a:rPr lang="zh-CN" altLang="en-US" smtClean="0">
                <a:solidFill>
                  <a:srgbClr val="000000"/>
                </a:solidFill>
                <a:sym typeface="+mn-ea"/>
              </a:rPr>
              <a:t>）或复发性</a:t>
            </a:r>
            <a:r>
              <a:rPr lang="en-US" altLang="zh-CN" smtClean="0">
                <a:solidFill>
                  <a:srgbClr val="000000"/>
                </a:solidFill>
                <a:sym typeface="+mn-ea"/>
              </a:rPr>
              <a:t>VTE</a:t>
            </a:r>
            <a:r>
              <a:rPr lang="zh-CN" altLang="en-US" smtClean="0">
                <a:solidFill>
                  <a:srgbClr val="000000"/>
                </a:solidFill>
                <a:sym typeface="+mn-ea"/>
              </a:rPr>
              <a:t>而致残。</a:t>
            </a:r>
            <a:endParaRPr lang="zh-CN" altLang="en-US" smtClean="0">
              <a:solidFill>
                <a:srgbClr val="000000"/>
              </a:solidFill>
            </a:endParaRPr>
          </a:p>
          <a:p>
            <a:pPr eaLnBrk="1" hangingPunct="1">
              <a:lnSpc>
                <a:spcPct val="150000"/>
              </a:lnSpc>
              <a:spcBef>
                <a:spcPct val="0"/>
              </a:spcBef>
              <a:buFontTx/>
              <a:buAutoNum type="arabicPeriod"/>
            </a:pPr>
            <a:r>
              <a:rPr lang="zh-CN" altLang="en-US" smtClean="0">
                <a:solidFill>
                  <a:srgbClr val="000000"/>
                </a:solidFill>
                <a:sym typeface="+mn-ea"/>
              </a:rPr>
              <a:t>进行有效预防可以明显降低上述风险，对大多数</a:t>
            </a:r>
            <a:r>
              <a:rPr lang="en-US" altLang="zh-CN" smtClean="0">
                <a:solidFill>
                  <a:srgbClr val="000000"/>
                </a:solidFill>
                <a:sym typeface="+mn-ea"/>
              </a:rPr>
              <a:t>VTE</a:t>
            </a:r>
            <a:r>
              <a:rPr lang="zh-CN" altLang="en-US" smtClean="0">
                <a:solidFill>
                  <a:srgbClr val="000000"/>
                </a:solidFill>
                <a:sym typeface="+mn-ea"/>
              </a:rPr>
              <a:t>高危患者是安全的。</a:t>
            </a:r>
            <a:endParaRPr lang="zh-CN" altLang="en-US" smtClean="0">
              <a:solidFill>
                <a:srgbClr val="000000"/>
              </a:solidFill>
            </a:endParaRPr>
          </a:p>
          <a:p>
            <a:pPr eaLnBrk="1" hangingPunct="1">
              <a:lnSpc>
                <a:spcPct val="150000"/>
              </a:lnSpc>
              <a:spcBef>
                <a:spcPct val="0"/>
              </a:spcBef>
              <a:buFontTx/>
              <a:buAutoNum type="arabicPeriod"/>
            </a:pPr>
            <a:r>
              <a:rPr lang="en-US" altLang="zh-CN" smtClean="0">
                <a:solidFill>
                  <a:srgbClr val="000000"/>
                </a:solidFill>
                <a:sym typeface="+mn-ea"/>
              </a:rPr>
              <a:t>VTE</a:t>
            </a:r>
            <a:r>
              <a:rPr lang="zh-CN" altLang="en-US" smtClean="0">
                <a:solidFill>
                  <a:srgbClr val="000000"/>
                </a:solidFill>
                <a:sym typeface="+mn-ea"/>
              </a:rPr>
              <a:t>的预防措施存在着一些不可预期的风险，包括皮下出血和瘀血；手术部位和切口出血；肝素诱导的血小板减少（</a:t>
            </a:r>
            <a:r>
              <a:rPr lang="en-US" altLang="zh-CN" smtClean="0">
                <a:solidFill>
                  <a:srgbClr val="000000"/>
                </a:solidFill>
                <a:sym typeface="+mn-ea"/>
              </a:rPr>
              <a:t>HIT</a:t>
            </a:r>
            <a:r>
              <a:rPr lang="zh-CN" altLang="en-US" smtClean="0">
                <a:solidFill>
                  <a:srgbClr val="000000"/>
                </a:solidFill>
                <a:sym typeface="+mn-ea"/>
              </a:rPr>
              <a:t>）；脑出血和消化道出血，甚至死亡。</a:t>
            </a:r>
            <a:endParaRPr lang="zh-CN" altLang="en-US" smtClean="0">
              <a:solidFill>
                <a:srgbClr val="000000"/>
              </a:solidFill>
            </a:endParaRPr>
          </a:p>
          <a:p>
            <a:pPr eaLnBrk="1" hangingPunct="1">
              <a:lnSpc>
                <a:spcPct val="150000"/>
              </a:lnSpc>
              <a:spcBef>
                <a:spcPct val="0"/>
              </a:spcBef>
              <a:buFontTx/>
              <a:buAutoNum type="arabicPeriod"/>
            </a:pPr>
            <a:r>
              <a:rPr lang="zh-CN" altLang="en-US" smtClean="0">
                <a:solidFill>
                  <a:srgbClr val="000000"/>
                </a:solidFill>
                <a:sym typeface="+mn-ea"/>
              </a:rPr>
              <a:t>即使采取有效的药物和物理预防措施，仍不能完全杜绝</a:t>
            </a:r>
            <a:r>
              <a:rPr lang="en-US" altLang="zh-CN" smtClean="0">
                <a:solidFill>
                  <a:srgbClr val="000000"/>
                </a:solidFill>
                <a:sym typeface="+mn-ea"/>
              </a:rPr>
              <a:t>VTE</a:t>
            </a:r>
            <a:r>
              <a:rPr lang="zh-CN" altLang="en-US" smtClean="0">
                <a:solidFill>
                  <a:srgbClr val="000000"/>
                </a:solidFill>
                <a:sym typeface="+mn-ea"/>
              </a:rPr>
              <a:t>的发生。</a:t>
            </a:r>
            <a:endParaRPr lang="zh-CN" altLang="en-US" smtClean="0">
              <a:solidFill>
                <a:srgbClr val="000000"/>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C6858A-38AB-46CD-BCDF-35191A7E5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8A12A-23C2-4611-897C-FECF5E17B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C72CC2-669D-42D6-B4AC-2E60784EE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176ACB-3B6B-4A75-B185-7C80241F28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51E546-B57C-47E8-ABE5-62239D0B15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A9D410-9BB3-4D7C-9262-2C146FAA5B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D8FC46-1CEE-48C1-90FA-A7EC88313A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31FB1-5DF4-40C1-B33D-62D5263EC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CF8D6A-3126-4FE9-BCEF-FBB0AC991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0754F-AF4C-4DA7-B505-A39B852E5F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A20FE-A4F2-4332-AA72-AA32EDE83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16" name="标题文本"/>
          <p:cNvSpPr txBox="1">
            <a:spLocks noGrp="1"/>
          </p:cNvSpPr>
          <p:nvPr>
            <p:ph type="title"/>
          </p:nvPr>
        </p:nvSpPr>
        <p:spPr>
          <a:xfrm>
            <a:off x="1524000" y="1122362"/>
            <a:ext cx="9144000" cy="2387601"/>
          </a:xfrm>
          <a:prstGeom prst="rect">
            <a:avLst/>
          </a:prstGeom>
        </p:spPr>
        <p:txBody>
          <a:bodyPr anchor="b"/>
          <a:lstStyle>
            <a:lvl1pPr>
              <a:defRPr sz="6000" b="1">
                <a:solidFill>
                  <a:srgbClr val="000000"/>
                </a:solidFill>
                <a:latin typeface="+mn-lt"/>
                <a:ea typeface="+mn-ea"/>
                <a:cs typeface="+mn-cs"/>
                <a:sym typeface="Helvetica"/>
              </a:defRPr>
            </a:lvl1pPr>
          </a:lstStyle>
          <a:p>
            <a:r>
              <a:rPr lang="zh-CN" altLang="en-US"/>
              <a:t>单击此处编辑母版标题样式</a:t>
            </a:r>
            <a:endParaRPr lang="zh-CN" altLang="en-US"/>
          </a:p>
        </p:txBody>
      </p:sp>
      <p:sp>
        <p:nvSpPr>
          <p:cNvPr id="17" name="正文级别 1…"/>
          <p:cNvSpPr txBox="1">
            <a:spLocks noGrp="1"/>
          </p:cNvSpPr>
          <p:nvPr>
            <p:ph type="body" sz="quarter" idx="1"/>
          </p:nvPr>
        </p:nvSpPr>
        <p:spPr>
          <a:xfrm>
            <a:off x="1524000" y="3602037"/>
            <a:ext cx="9144000" cy="1655766"/>
          </a:xfrm>
          <a:prstGeom prst="rect">
            <a:avLst/>
          </a:prstGeom>
        </p:spPr>
        <p:txBody>
          <a:bodyPr/>
          <a:lstStyle>
            <a:lvl1pPr marL="0" indent="0" algn="ctr">
              <a:spcBef>
                <a:spcPts val="500"/>
              </a:spcBef>
              <a:buSzTx/>
              <a:buFontTx/>
              <a:buNone/>
              <a:defRPr sz="2400" b="1">
                <a:latin typeface="+mn-lt"/>
                <a:ea typeface="+mn-ea"/>
                <a:cs typeface="+mn-cs"/>
                <a:sym typeface="Helvetica"/>
              </a:defRPr>
            </a:lvl1pPr>
            <a:lvl2pPr marL="0" indent="0" algn="ctr">
              <a:spcBef>
                <a:spcPts val="500"/>
              </a:spcBef>
              <a:buSzTx/>
              <a:buFontTx/>
              <a:buNone/>
              <a:defRPr sz="2400" b="1">
                <a:latin typeface="+mn-lt"/>
                <a:ea typeface="+mn-ea"/>
                <a:cs typeface="+mn-cs"/>
                <a:sym typeface="Helvetica"/>
              </a:defRPr>
            </a:lvl2pPr>
            <a:lvl3pPr marL="0" indent="0" algn="ctr">
              <a:spcBef>
                <a:spcPts val="500"/>
              </a:spcBef>
              <a:buSzTx/>
              <a:buFontTx/>
              <a:buNone/>
              <a:defRPr sz="2400" b="1">
                <a:latin typeface="+mn-lt"/>
                <a:ea typeface="+mn-ea"/>
                <a:cs typeface="+mn-cs"/>
                <a:sym typeface="Helvetica"/>
              </a:defRPr>
            </a:lvl3pPr>
            <a:lvl4pPr marL="0" indent="0" algn="ctr">
              <a:spcBef>
                <a:spcPts val="500"/>
              </a:spcBef>
              <a:buSzTx/>
              <a:buFontTx/>
              <a:buNone/>
              <a:defRPr sz="2400" b="1">
                <a:latin typeface="+mn-lt"/>
                <a:ea typeface="+mn-ea"/>
                <a:cs typeface="+mn-cs"/>
                <a:sym typeface="Helvetica"/>
              </a:defRPr>
            </a:lvl4pPr>
            <a:lvl5pPr marL="0" indent="0" algn="ctr">
              <a:spcBef>
                <a:spcPts val="500"/>
              </a:spcBef>
              <a:buSzTx/>
              <a:buFontTx/>
              <a:buNone/>
              <a:defRPr sz="2400" b="1">
                <a:latin typeface="+mn-lt"/>
                <a:ea typeface="+mn-ea"/>
                <a:cs typeface="+mn-cs"/>
                <a:sym typeface="Helvetica"/>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幻灯片编号"/>
          <p:cNvSpPr txBox="1">
            <a:spLocks noGrp="1"/>
          </p:cNvSpPr>
          <p:nvPr>
            <p:ph type="sldNum" sz="quarter" idx="10"/>
          </p:nvPr>
        </p:nvSpPr>
        <p:spPr/>
        <p:txBody>
          <a:bodyPr/>
          <a:lstStyle>
            <a:lvl1pPr>
              <a:defRPr/>
            </a:lvl1pPr>
          </a:lstStyle>
          <a:p>
            <a:fld id="{12E5F68A-3126-4762-BFA5-BDA7B4CC1D17}" type="slidenum">
              <a:rPr lang="zh-CN" altLang="zh-CN"/>
              <a:t/>
            </a:fld>
            <a:endParaRPr lang="zh-CN" altLang="zh-CN"/>
          </a:p>
        </p:txBody>
      </p:sp>
    </p:spTree>
  </p:cSld>
  <p:clrMapOvr>
    <a:masterClrMapping/>
  </p:clrMapOvr>
  <p:transition spd="med"/>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和内容">
    <p:spTree>
      <p:nvGrpSpPr>
        <p:cNvPr id="1" name=""/>
        <p:cNvGrpSpPr/>
        <p:nvPr/>
      </p:nvGrpSpPr>
      <p:grpSpPr>
        <a:xfrm>
          <a:off x="0" y="0"/>
          <a:ext cx="0" cy="0"/>
        </a:xfrm>
      </p:grpSpPr>
      <p:sp>
        <p:nvSpPr>
          <p:cNvPr id="25" name="标题文本"/>
          <p:cNvSpPr txBox="1">
            <a:spLocks noGrp="1"/>
          </p:cNvSpPr>
          <p:nvPr>
            <p:ph type="title"/>
          </p:nvPr>
        </p:nvSpPr>
        <p:spPr>
          <a:xfrm>
            <a:off x="623570" y="1772603"/>
            <a:ext cx="10972800" cy="750887"/>
          </a:xfrm>
          <a:prstGeom prst="rect">
            <a:avLst/>
          </a:prstGeom>
        </p:spPr>
        <p:txBody>
          <a:bodyPr/>
          <a:lstStyle/>
          <a:p>
            <a:r>
              <a:rPr lang="zh-CN" altLang="en-US"/>
              <a:t>单击此处编辑母版标题样式</a:t>
            </a:r>
            <a:endParaRPr lang="zh-CN" altLang="en-US"/>
          </a:p>
        </p:txBody>
      </p:sp>
      <p:sp>
        <p:nvSpPr>
          <p:cNvPr id="26" name="正文级别 1…"/>
          <p:cNvSpPr txBox="1">
            <a:spLocks noGrp="1"/>
          </p:cNvSpPr>
          <p:nvPr>
            <p:ph type="body" idx="1"/>
          </p:nvPr>
        </p:nvSpPr>
        <p:spPr>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a:p>
        </p:txBody>
      </p:sp>
      <p:sp>
        <p:nvSpPr>
          <p:cNvPr id="4" name="幻灯片编号"/>
          <p:cNvSpPr txBox="1">
            <a:spLocks noGrp="1"/>
          </p:cNvSpPr>
          <p:nvPr>
            <p:ph type="sldNum" sz="quarter" idx="10"/>
          </p:nvPr>
        </p:nvSpPr>
        <p:spPr/>
        <p:txBody>
          <a:bodyPr/>
          <a:lstStyle>
            <a:lvl1pPr>
              <a:defRPr/>
            </a:lvl1pPr>
          </a:lstStyle>
          <a:p>
            <a:fld id="{A59C6D56-2DDD-4C1C-A6F9-0F1EAB010AB2}" type="slidenum">
              <a:rPr lang="zh-CN" altLang="zh-CN"/>
              <a:t/>
            </a:fld>
            <a:endParaRPr lang="zh-CN" altLang="zh-CN"/>
          </a:p>
        </p:txBody>
      </p:sp>
    </p:spTree>
  </p:cSld>
  <p:clrMapOvr>
    <a:masterClrMapping/>
  </p:clrMapOvr>
  <p:transition spd="med"/>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和内容 拷贝">
    <p:spTree>
      <p:nvGrpSpPr>
        <p:cNvPr id="1" name=""/>
        <p:cNvGrpSpPr/>
        <p:nvPr/>
      </p:nvGrpSpPr>
      <p:grpSpPr>
        <a:xfrm>
          <a:off x="0" y="0"/>
          <a:ext cx="0" cy="0"/>
        </a:xfrm>
      </p:grpSpPr>
      <p:sp>
        <p:nvSpPr>
          <p:cNvPr id="34" name="标题文本"/>
          <p:cNvSpPr txBox="1">
            <a:spLocks noGrp="1"/>
          </p:cNvSpPr>
          <p:nvPr>
            <p:ph type="title"/>
          </p:nvPr>
        </p:nvSpPr>
        <p:spPr>
          <a:xfrm>
            <a:off x="2585884" y="100008"/>
            <a:ext cx="8996517" cy="750895"/>
          </a:xfrm>
          <a:prstGeom prst="rect">
            <a:avLst/>
          </a:prstGeom>
        </p:spPr>
        <p:txBody>
          <a:bodyPr/>
          <a:lstStyle/>
          <a:p>
            <a:r>
              <a:rPr lang="zh-CN" altLang="en-US"/>
              <a:t>单击此处编辑母版标题样式</a:t>
            </a:r>
            <a:endParaRPr lang="zh-CN" altLang="en-US"/>
          </a:p>
        </p:txBody>
      </p:sp>
      <p:sp>
        <p:nvSpPr>
          <p:cNvPr id="35" name="正文级别 1…"/>
          <p:cNvSpPr txBox="1">
            <a:spLocks noGrp="1"/>
          </p:cNvSpPr>
          <p:nvPr>
            <p:ph type="body" idx="1"/>
          </p:nvPr>
        </p:nvSpPr>
        <p:spPr>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幻灯片编号"/>
          <p:cNvSpPr txBox="1">
            <a:spLocks noGrp="1"/>
          </p:cNvSpPr>
          <p:nvPr>
            <p:ph type="sldNum" sz="quarter" idx="10"/>
          </p:nvPr>
        </p:nvSpPr>
        <p:spPr/>
        <p:txBody>
          <a:bodyPr/>
          <a:lstStyle>
            <a:lvl1pPr>
              <a:defRPr/>
            </a:lvl1pPr>
          </a:lstStyle>
          <a:p>
            <a:fld id="{48C33275-0901-4463-A0C7-9ADC82247C90}" type="slidenum">
              <a:rPr lang="zh-CN" altLang="zh-CN"/>
              <a:t/>
            </a:fld>
            <a:endParaRPr lang="zh-CN" altLang="zh-CN"/>
          </a:p>
        </p:txBody>
      </p:sp>
    </p:spTree>
  </p:cSld>
  <p:clrMapOvr>
    <a:masterClrMapping/>
  </p:clrMapOvr>
  <p:transition spd="med"/>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仅标题">
    <p:spTree>
      <p:nvGrpSpPr>
        <p:cNvPr id="1" name=""/>
        <p:cNvGrpSpPr/>
        <p:nvPr/>
      </p:nvGrpSpPr>
      <p:grpSpPr>
        <a:xfrm>
          <a:off x="0" y="0"/>
          <a:ext cx="0" cy="0"/>
        </a:xfrm>
      </p:grpSpPr>
      <p:pic>
        <p:nvPicPr>
          <p:cNvPr id="4" name="image5.png" descr="image5.png"/>
          <p:cNvPicPr>
            <a:picLocks noChangeAspect="1"/>
          </p:cNvPicPr>
          <p:nvPr/>
        </p:nvPicPr>
        <p:blipFill>
          <a:blip r:embed="rId1"/>
          <a:stretch>
            <a:fillRect/>
          </a:stretch>
        </p:blipFill>
        <p:spPr bwMode="auto">
          <a:xfrm>
            <a:off x="10442575" y="287338"/>
            <a:ext cx="1411288" cy="296862"/>
          </a:xfrm>
          <a:prstGeom prst="rect">
            <a:avLst/>
          </a:prstGeom>
          <a:noFill/>
          <a:ln w="12700">
            <a:noFill/>
            <a:miter lim="400000"/>
          </a:ln>
        </p:spPr>
      </p:pic>
      <p:sp>
        <p:nvSpPr>
          <p:cNvPr id="5" name="矩形"/>
          <p:cNvSpPr>
            <a:spLocks noChangeArrowheads="1"/>
          </p:cNvSpPr>
          <p:nvPr/>
        </p:nvSpPr>
        <p:spPr bwMode="auto">
          <a:xfrm>
            <a:off x="0" y="6584950"/>
            <a:ext cx="12192000" cy="273050"/>
          </a:xfrm>
          <a:prstGeom prst="rect">
            <a:avLst/>
          </a:prstGeom>
          <a:solidFill>
            <a:srgbClr val="70AD47"/>
          </a:solidFill>
          <a:ln>
            <a:noFill/>
          </a:ln>
        </p:spPr>
        <p:txBody>
          <a:bodyPr lIns="45718" tIns="45718" rIns="45718" bIns="45718" anchor="ctr"/>
          <a:lstStyle>
            <a:defPPr>
              <a:defRPr lang="zh-CN"/>
            </a:defPPr>
            <a:lvl1pPr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Calibri" panose="020f0502020204030204" pitchFamily="34" charset="0"/>
              <a:cs typeface="Calibri" panose="020f0502020204030204" pitchFamily="34" charset="0"/>
              <a:sym typeface="Calibri" panose="020f0502020204030204" pitchFamily="34" charset="0"/>
            </a:endParaRPr>
          </a:p>
        </p:txBody>
      </p:sp>
      <p:sp>
        <p:nvSpPr>
          <p:cNvPr id="6" name="线条"/>
          <p:cNvSpPr>
            <a:spLocks noChangeShapeType="1"/>
          </p:cNvSpPr>
          <p:nvPr/>
        </p:nvSpPr>
        <p:spPr bwMode="auto">
          <a:xfrm flipH="1">
            <a:off x="774700" y="812800"/>
            <a:ext cx="0" cy="628650"/>
          </a:xfrm>
          <a:prstGeom prst="line">
            <a:avLst/>
          </a:prstGeom>
          <a:noFill/>
          <a:ln w="111125">
            <a:solidFill>
              <a:srgbClr val="70AD47"/>
            </a:solidFill>
            <a:miter lim="400000"/>
          </a:ln>
        </p:spPr>
        <p:txBody>
          <a:bodyPr lIns="0" tIns="0" rIns="0" bIns="0"/>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endParaRPr lang="zh-CN" altLang="en-US"/>
          </a:p>
        </p:txBody>
      </p:sp>
      <p:pic>
        <p:nvPicPr>
          <p:cNvPr id="7" name="image6.png" descr="image6.png"/>
          <p:cNvPicPr>
            <a:picLocks noChangeAspect="1"/>
          </p:cNvPicPr>
          <p:nvPr/>
        </p:nvPicPr>
        <p:blipFill>
          <a:blip r:embed="rId2"/>
          <a:stretch>
            <a:fillRect/>
          </a:stretch>
        </p:blipFill>
        <p:spPr bwMode="auto">
          <a:xfrm>
            <a:off x="9247188" y="6523038"/>
            <a:ext cx="2597150" cy="376237"/>
          </a:xfrm>
          <a:prstGeom prst="rect">
            <a:avLst/>
          </a:prstGeom>
          <a:noFill/>
          <a:ln w="12700">
            <a:noFill/>
            <a:miter lim="400000"/>
          </a:ln>
        </p:spPr>
      </p:pic>
      <p:sp>
        <p:nvSpPr>
          <p:cNvPr id="47" name="矩形"/>
          <p:cNvSpPr>
            <a:spLocks noGrp="1"/>
          </p:cNvSpPr>
          <p:nvPr>
            <p:ph type="body" sz="quarter" idx="21"/>
          </p:nvPr>
        </p:nvSpPr>
        <p:spPr>
          <a:xfrm>
            <a:off x="782278" y="1235075"/>
            <a:ext cx="6740526" cy="273050"/>
          </a:xfrm>
          <a:prstGeom prst="rect">
            <a:avLst/>
          </a:prstGeom>
        </p:spPr>
        <p:txBody>
          <a:bodyPr anchor="ctr">
            <a:noAutofit/>
          </a:bodyPr>
          <a:lstStyle/>
          <a:p/>
        </p:txBody>
      </p:sp>
      <p:sp>
        <p:nvSpPr>
          <p:cNvPr id="48" name="正文级别 1…"/>
          <p:cNvSpPr txBox="1">
            <a:spLocks noGrp="1"/>
          </p:cNvSpPr>
          <p:nvPr>
            <p:ph type="body" sz="quarter" idx="1"/>
          </p:nvPr>
        </p:nvSpPr>
        <p:spPr>
          <a:xfrm>
            <a:off x="772950" y="772721"/>
            <a:ext cx="6824662" cy="528638"/>
          </a:xfrm>
          <a:prstGeom prst="rect">
            <a:avLst/>
          </a:prstGeom>
        </p:spPr>
        <p:txBody>
          <a:bodyPr/>
          <a:lstStyle>
            <a:lvl1pPr marL="0" indent="0" defTabSz="914400">
              <a:lnSpc>
                <a:spcPct val="90000"/>
              </a:lnSpc>
              <a:spcBef>
                <a:spcPts val="1000"/>
              </a:spcBef>
              <a:buSzTx/>
              <a:buFontTx/>
              <a:buNone/>
              <a:defRPr sz="2800">
                <a:solidFill>
                  <a:srgbClr val="262626"/>
                </a:solidFill>
                <a:latin typeface="+mn-lt"/>
                <a:ea typeface="+mn-ea"/>
                <a:cs typeface="+mn-cs"/>
                <a:sym typeface="Helvetica"/>
              </a:defRPr>
            </a:lvl1pPr>
            <a:lvl2pPr marL="0" indent="0" defTabSz="914400">
              <a:lnSpc>
                <a:spcPct val="90000"/>
              </a:lnSpc>
              <a:spcBef>
                <a:spcPts val="1000"/>
              </a:spcBef>
              <a:buSzTx/>
              <a:buFontTx/>
              <a:buNone/>
              <a:defRPr sz="2800">
                <a:solidFill>
                  <a:srgbClr val="262626"/>
                </a:solidFill>
                <a:latin typeface="+mn-lt"/>
                <a:ea typeface="+mn-ea"/>
                <a:cs typeface="+mn-cs"/>
                <a:sym typeface="Helvetica"/>
              </a:defRPr>
            </a:lvl2pPr>
            <a:lvl3pPr marL="0" indent="0" defTabSz="914400">
              <a:lnSpc>
                <a:spcPct val="90000"/>
              </a:lnSpc>
              <a:spcBef>
                <a:spcPts val="1000"/>
              </a:spcBef>
              <a:buSzTx/>
              <a:buFontTx/>
              <a:buNone/>
              <a:defRPr sz="2800">
                <a:solidFill>
                  <a:srgbClr val="262626"/>
                </a:solidFill>
                <a:latin typeface="+mn-lt"/>
                <a:ea typeface="+mn-ea"/>
                <a:cs typeface="+mn-cs"/>
                <a:sym typeface="Helvetica"/>
              </a:defRPr>
            </a:lvl3pPr>
            <a:lvl4pPr marL="0" indent="0" defTabSz="914400">
              <a:lnSpc>
                <a:spcPct val="90000"/>
              </a:lnSpc>
              <a:spcBef>
                <a:spcPts val="1000"/>
              </a:spcBef>
              <a:buSzTx/>
              <a:buFontTx/>
              <a:buNone/>
              <a:defRPr sz="2800">
                <a:solidFill>
                  <a:srgbClr val="262626"/>
                </a:solidFill>
                <a:latin typeface="+mn-lt"/>
                <a:ea typeface="+mn-ea"/>
                <a:cs typeface="+mn-cs"/>
                <a:sym typeface="Helvetica"/>
              </a:defRPr>
            </a:lvl4pPr>
            <a:lvl5pPr marL="0" indent="0" defTabSz="914400">
              <a:lnSpc>
                <a:spcPct val="90000"/>
              </a:lnSpc>
              <a:spcBef>
                <a:spcPts val="1000"/>
              </a:spcBef>
              <a:buSzTx/>
              <a:buFontTx/>
              <a:buNone/>
              <a:defRPr sz="2800">
                <a:solidFill>
                  <a:srgbClr val="262626"/>
                </a:solidFill>
                <a:latin typeface="+mn-lt"/>
                <a:ea typeface="+mn-ea"/>
                <a:cs typeface="+mn-cs"/>
                <a:sym typeface="Helvetica"/>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8" name="幻灯片编号"/>
          <p:cNvSpPr txBox="1">
            <a:spLocks noGrp="1"/>
          </p:cNvSpPr>
          <p:nvPr>
            <p:ph type="sldNum" sz="quarter" idx="22"/>
          </p:nvPr>
        </p:nvSpPr>
        <p:spPr>
          <a:xfrm>
            <a:off x="7467600" y="5597525"/>
            <a:ext cx="1270000" cy="247650"/>
          </a:xfrm>
        </p:spPr>
        <p:txBody>
          <a:bodyPr/>
          <a:lstStyle>
            <a:lvl1pPr>
              <a:defRPr>
                <a:solidFill>
                  <a:srgbClr val="888888"/>
                </a:solidFill>
                <a:latin typeface="Calibri" panose="020f0502020204030204" pitchFamily="34" charset="0"/>
                <a:cs typeface="Calibri" panose="020f0502020204030204" pitchFamily="34" charset="0"/>
                <a:sym typeface="Calibri" panose="020f0502020204030204" pitchFamily="34" charset="0"/>
              </a:defRPr>
            </a:lvl1pPr>
          </a:lstStyle>
          <a:p>
            <a:fld id="{EC3D44C6-D8FA-4BB2-A8D9-DF5633DE5EA1}" type="slidenum">
              <a:rPr lang="zh-CN" altLang="zh-CN"/>
              <a:t/>
            </a:fld>
            <a:endParaRPr lang="zh-CN" altLang="zh-CN"/>
          </a:p>
        </p:txBody>
      </p:sp>
    </p:spTree>
  </p:cSld>
  <p:clrMapOvr>
    <a:masterClrMapping/>
  </p:clrMapOvr>
  <p:transition spd="med"/>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1_标题和内容">
    <p:bg>
      <p:bgPr>
        <a:blipFill dpi="0" rotWithShape="0">
          <a:blip r:embed="rId1"/>
          <a:stretch>
            <a:fillRect/>
          </a:stretch>
        </a:blipFill>
        <a:effectLst/>
      </p:bgPr>
    </p:bg>
    <p:spTree>
      <p:nvGrpSpPr>
        <p:cNvPr id="1" name=""/>
        <p:cNvGrpSpPr/>
        <p:nvPr/>
      </p:nvGrpSpPr>
      <p:grpSpPr>
        <a:xfrm>
          <a:off x="0" y="0"/>
          <a:ext cx="0" cy="0"/>
        </a:xfrm>
      </p:grpSpPr>
      <p:sp>
        <p:nvSpPr>
          <p:cNvPr id="4" name="矩形"/>
          <p:cNvSpPr>
            <a:spLocks noChangeArrowheads="1"/>
          </p:cNvSpPr>
          <p:nvPr/>
        </p:nvSpPr>
        <p:spPr bwMode="auto">
          <a:xfrm>
            <a:off x="1524000" y="6503988"/>
            <a:ext cx="9144000" cy="354012"/>
          </a:xfrm>
          <a:prstGeom prst="rect">
            <a:avLst/>
          </a:prstGeom>
          <a:solidFill>
            <a:srgbClr val="00306B"/>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 name="矩形"/>
          <p:cNvSpPr>
            <a:spLocks noChangeArrowheads="1"/>
          </p:cNvSpPr>
          <p:nvPr/>
        </p:nvSpPr>
        <p:spPr bwMode="auto">
          <a:xfrm>
            <a:off x="1524000" y="6503988"/>
            <a:ext cx="720725" cy="354012"/>
          </a:xfrm>
          <a:prstGeom prst="rect">
            <a:avLst/>
          </a:prstGeom>
          <a:solidFill>
            <a:srgbClr val="F89C33"/>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8" name="标题文本"/>
          <p:cNvSpPr txBox="1">
            <a:spLocks noGrp="1"/>
          </p:cNvSpPr>
          <p:nvPr>
            <p:ph type="title"/>
          </p:nvPr>
        </p:nvSpPr>
        <p:spPr>
          <a:xfrm>
            <a:off x="2152650" y="205274"/>
            <a:ext cx="7600950" cy="690466"/>
          </a:xfrm>
          <a:prstGeom prst="rect">
            <a:avLst/>
          </a:prstGeom>
        </p:spPr>
        <p:txBody>
          <a:bodyPr lIns="45719" tIns="45719" rIns="45719" bIns="45719"/>
          <a:lstStyle>
            <a:lvl1pPr marL="0" indent="0" algn="l">
              <a:lnSpc>
                <a:spcPct val="90000"/>
              </a:lnSpc>
              <a:defRPr sz="2400" b="1">
                <a:solidFill>
                  <a:srgbClr val="000000"/>
                </a:solidFill>
                <a:latin typeface="Arial"/>
                <a:ea typeface="Arial"/>
                <a:cs typeface="Arial"/>
                <a:sym typeface="Arial"/>
              </a:defRPr>
            </a:lvl1pPr>
          </a:lstStyle>
          <a:p>
            <a:r>
              <a:rPr lang="zh-CN" altLang="en-US"/>
              <a:t>单击此处编辑母版标题样式</a:t>
            </a:r>
            <a:endParaRPr lang="zh-CN" altLang="en-US"/>
          </a:p>
        </p:txBody>
      </p:sp>
      <p:sp>
        <p:nvSpPr>
          <p:cNvPr id="59" name="正文级别 1…"/>
          <p:cNvSpPr txBox="1">
            <a:spLocks noGrp="1"/>
          </p:cNvSpPr>
          <p:nvPr>
            <p:ph type="body" sz="quarter" idx="1"/>
          </p:nvPr>
        </p:nvSpPr>
        <p:spPr>
          <a:xfrm>
            <a:off x="1524000" y="6503533"/>
            <a:ext cx="9144000" cy="354468"/>
          </a:xfrm>
          <a:prstGeom prst="rect">
            <a:avLst/>
          </a:prstGeom>
        </p:spPr>
        <p:txBody>
          <a:bodyPr lIns="45719" tIns="45719" rIns="45719" bIns="45719" anchor="b"/>
          <a:lstStyle>
            <a:lvl1pPr marL="228600" indent="-228600" algn="r" defTabSz="914400">
              <a:spcBef>
                <a:spcPct val="0"/>
              </a:spcBef>
              <a:buFontTx/>
              <a:buAutoNum type="arabicPeriod"/>
              <a:defRPr sz="1000">
                <a:solidFill>
                  <a:srgbClr val="FFFFFF"/>
                </a:solidFill>
                <a:latin typeface="Arial"/>
                <a:ea typeface="Arial"/>
                <a:cs typeface="Arial"/>
                <a:sym typeface="Arial"/>
              </a:defRPr>
            </a:lvl1pPr>
            <a:lvl2pPr marL="584200" indent="-127000" algn="r" defTabSz="914400">
              <a:spcBef>
                <a:spcPct val="0"/>
              </a:spcBef>
              <a:buFontTx/>
              <a:buChar char="•"/>
              <a:defRPr sz="1000">
                <a:solidFill>
                  <a:srgbClr val="FFFFFF"/>
                </a:solidFill>
                <a:latin typeface="Arial"/>
                <a:ea typeface="Arial"/>
                <a:cs typeface="Arial"/>
                <a:sym typeface="Arial"/>
              </a:defRPr>
            </a:lvl2pPr>
            <a:lvl3pPr marL="1057275" indent="-142875" algn="r" defTabSz="914400">
              <a:spcBef>
                <a:spcPct val="0"/>
              </a:spcBef>
              <a:buFontTx/>
              <a:defRPr sz="1000">
                <a:solidFill>
                  <a:srgbClr val="FFFFFF"/>
                </a:solidFill>
                <a:latin typeface="Arial"/>
                <a:ea typeface="Arial"/>
                <a:cs typeface="Arial"/>
                <a:sym typeface="Arial"/>
              </a:defRPr>
            </a:lvl3pPr>
            <a:lvl4pPr marL="1534795" indent="-163195" algn="r" defTabSz="914400">
              <a:spcBef>
                <a:spcPct val="0"/>
              </a:spcBef>
              <a:buFontTx/>
              <a:buChar char="•"/>
              <a:defRPr sz="1000">
                <a:solidFill>
                  <a:srgbClr val="FFFFFF"/>
                </a:solidFill>
                <a:latin typeface="Arial"/>
                <a:ea typeface="Arial"/>
                <a:cs typeface="Arial"/>
                <a:sym typeface="Arial"/>
              </a:defRPr>
            </a:lvl4pPr>
            <a:lvl5pPr marL="1991995" indent="-163195" algn="r" defTabSz="914400">
              <a:spcBef>
                <a:spcPct val="0"/>
              </a:spcBef>
              <a:buFontTx/>
              <a:buChar char="•"/>
              <a:defRPr sz="1000">
                <a:solidFill>
                  <a:srgbClr val="FFFFFF"/>
                </a:solidFill>
                <a:latin typeface="Arial"/>
                <a:ea typeface="Arial"/>
                <a:cs typeface="Arial"/>
                <a:sym typeface="Aria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幻灯片编号"/>
          <p:cNvSpPr>
            <a:spLocks noGrp="1"/>
          </p:cNvSpPr>
          <p:nvPr>
            <p:ph type="sldNum" sz="quarter" idx="10"/>
          </p:nvPr>
        </p:nvSpPr>
        <p:spPr>
          <a:xfrm flipH="1">
            <a:off x="1249363" y="5410200"/>
            <a:ext cx="0" cy="1270000"/>
          </a:xfrm>
          <a:custGeom>
            <a:gdLst>
              <a:gd name="T0" fmla="*/ 1 w 1"/>
              <a:gd name="T1" fmla="*/ 635001 h 21600"/>
              <a:gd name="T2" fmla="*/ 1 w 1"/>
              <a:gd name="T3" fmla="*/ 635001 h 21600"/>
              <a:gd name="T4" fmla="*/ 1 w 1"/>
              <a:gd name="T5" fmla="*/ 635001 h 21600"/>
              <a:gd name="T6" fmla="*/ 1 w 1"/>
              <a:gd name="T7" fmla="*/ 635001 h 21600"/>
              <a:gd name="T8" fmla="*/ 0 60000 65536"/>
              <a:gd name="T9" fmla="*/ 5898240 60000 65536"/>
              <a:gd name="T10" fmla="*/ 11796480 60000 65536"/>
              <a:gd name="T11" fmla="*/ 17694720 60000 65536"/>
              <a:gd name="T12" fmla="*/ 0 w 1"/>
              <a:gd name="T13" fmla="*/ 0 h 21600"/>
              <a:gd name="T14" fmla="*/ 1 w 1"/>
              <a:gd name="T15" fmla="*/ 21600 h 21600"/>
            </a:gdLst>
            <a:cxnLst>
              <a:cxn ang="T8">
                <a:pos x="T0" y="T1"/>
              </a:cxn>
              <a:cxn ang="T9">
                <a:pos x="T2" y="T3"/>
              </a:cxn>
              <a:cxn ang="T10">
                <a:pos x="T4" y="T5"/>
              </a:cxn>
              <a:cxn ang="T11">
                <a:pos x="T6" y="T7"/>
              </a:cxn>
            </a:cxnLst>
            <a:rect l="T12" t="T13" r="T14" b="T15"/>
            <a:pathLst>
              <a:path w="1" h="21600" extrusionOk="0">
                <a:moveTo>
                  <a:pt x="0" y="0"/>
                </a:moveTo>
                <a:lnTo>
                  <a:pt x="0" y="0"/>
                </a:lnTo>
                <a:lnTo>
                  <a:pt x="0" y="21600"/>
                </a:lnTo>
                <a:close/>
              </a:path>
            </a:pathLst>
          </a:custGeom>
        </p:spPr>
        <p:txBody>
          <a:bodyPr lIns="45719" tIns="45719" rIns="45719" bIns="45719"/>
          <a:lstStyle>
            <a:lvl1pPr algn="ctr">
              <a:defRPr b="1">
                <a:solidFill>
                  <a:srgbClr val="FFFFFF"/>
                </a:solidFill>
              </a:defRPr>
            </a:lvl1pPr>
          </a:lstStyle>
          <a:p>
            <a:fld id="{2AC46A10-8461-4D0D-86DD-2F7D96ED46FB}" type="slidenum">
              <a:rPr lang="zh-CN" altLang="zh-CN"/>
              <a:t/>
            </a:fld>
            <a:endParaRPr lang="zh-CN" altLang="zh-CN"/>
          </a:p>
        </p:txBody>
      </p:sp>
    </p:spTree>
  </p:cSld>
  <p:clrMapOvr>
    <a:masterClrMapping/>
  </p:clrMapOvr>
  <p:transition spd="med"/>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2_标题和内容">
    <p:bg>
      <p:bgPr>
        <a:blipFill dpi="0" rotWithShape="0">
          <a:blip r:embed="rId1"/>
          <a:stretch>
            <a:fillRect/>
          </a:stretch>
        </a:blipFill>
        <a:effectLst/>
      </p:bgPr>
    </p:bg>
    <p:spTree>
      <p:nvGrpSpPr>
        <p:cNvPr id="1" name=""/>
        <p:cNvGrpSpPr/>
        <p:nvPr/>
      </p:nvGrpSpPr>
      <p:grpSpPr>
        <a:xfrm>
          <a:off x="0" y="0"/>
          <a:ext cx="0" cy="0"/>
        </a:xfrm>
      </p:grpSpPr>
      <p:sp>
        <p:nvSpPr>
          <p:cNvPr id="4" name="矩形"/>
          <p:cNvSpPr>
            <a:spLocks noChangeArrowheads="1"/>
          </p:cNvSpPr>
          <p:nvPr/>
        </p:nvSpPr>
        <p:spPr bwMode="auto">
          <a:xfrm>
            <a:off x="1524000" y="6503988"/>
            <a:ext cx="9144000" cy="354012"/>
          </a:xfrm>
          <a:prstGeom prst="rect">
            <a:avLst/>
          </a:prstGeom>
          <a:solidFill>
            <a:srgbClr val="00306B"/>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 name="矩形"/>
          <p:cNvSpPr>
            <a:spLocks noChangeArrowheads="1"/>
          </p:cNvSpPr>
          <p:nvPr/>
        </p:nvSpPr>
        <p:spPr bwMode="auto">
          <a:xfrm>
            <a:off x="1524000" y="6503988"/>
            <a:ext cx="720725" cy="354012"/>
          </a:xfrm>
          <a:prstGeom prst="rect">
            <a:avLst/>
          </a:prstGeom>
          <a:solidFill>
            <a:srgbClr val="F89C33"/>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69" name="标题文本"/>
          <p:cNvSpPr txBox="1">
            <a:spLocks noGrp="1"/>
          </p:cNvSpPr>
          <p:nvPr>
            <p:ph type="title"/>
          </p:nvPr>
        </p:nvSpPr>
        <p:spPr>
          <a:xfrm>
            <a:off x="2152650" y="205274"/>
            <a:ext cx="7600950" cy="690466"/>
          </a:xfrm>
          <a:prstGeom prst="rect">
            <a:avLst/>
          </a:prstGeom>
        </p:spPr>
        <p:txBody>
          <a:bodyPr lIns="45719" tIns="45719" rIns="45719" bIns="45719"/>
          <a:lstStyle>
            <a:lvl1pPr marL="0" indent="0" algn="l">
              <a:lnSpc>
                <a:spcPct val="90000"/>
              </a:lnSpc>
              <a:defRPr sz="2400" b="1">
                <a:solidFill>
                  <a:srgbClr val="000000"/>
                </a:solidFill>
                <a:latin typeface="Arial"/>
                <a:ea typeface="Arial"/>
                <a:cs typeface="Arial"/>
                <a:sym typeface="Arial"/>
              </a:defRPr>
            </a:lvl1pPr>
          </a:lstStyle>
          <a:p>
            <a:r>
              <a:rPr lang="zh-CN" altLang="en-US"/>
              <a:t>单击此处编辑母版标题样式</a:t>
            </a:r>
            <a:endParaRPr lang="zh-CN" altLang="en-US"/>
          </a:p>
        </p:txBody>
      </p:sp>
      <p:sp>
        <p:nvSpPr>
          <p:cNvPr id="70" name="正文级别 1…"/>
          <p:cNvSpPr txBox="1">
            <a:spLocks noGrp="1"/>
          </p:cNvSpPr>
          <p:nvPr>
            <p:ph type="body" sz="quarter" idx="1"/>
          </p:nvPr>
        </p:nvSpPr>
        <p:spPr>
          <a:xfrm>
            <a:off x="1524000" y="6503533"/>
            <a:ext cx="9144000" cy="354468"/>
          </a:xfrm>
          <a:prstGeom prst="rect">
            <a:avLst/>
          </a:prstGeom>
        </p:spPr>
        <p:txBody>
          <a:bodyPr lIns="45719" tIns="45719" rIns="45719" bIns="45719" anchor="b"/>
          <a:lstStyle>
            <a:lvl1pPr marL="228600" indent="-228600" algn="r" defTabSz="914400">
              <a:spcBef>
                <a:spcPct val="0"/>
              </a:spcBef>
              <a:buFontTx/>
              <a:buAutoNum type="arabicPeriod"/>
              <a:defRPr sz="1000">
                <a:solidFill>
                  <a:srgbClr val="FFFFFF"/>
                </a:solidFill>
                <a:latin typeface="Arial"/>
                <a:ea typeface="Arial"/>
                <a:cs typeface="Arial"/>
                <a:sym typeface="Arial"/>
              </a:defRPr>
            </a:lvl1pPr>
            <a:lvl2pPr marL="584200" indent="-127000" algn="r" defTabSz="914400">
              <a:spcBef>
                <a:spcPct val="0"/>
              </a:spcBef>
              <a:buFontTx/>
              <a:buChar char="•"/>
              <a:defRPr sz="1000">
                <a:solidFill>
                  <a:srgbClr val="FFFFFF"/>
                </a:solidFill>
                <a:latin typeface="Arial"/>
                <a:ea typeface="Arial"/>
                <a:cs typeface="Arial"/>
                <a:sym typeface="Arial"/>
              </a:defRPr>
            </a:lvl2pPr>
            <a:lvl3pPr marL="1057275" indent="-142875" algn="r" defTabSz="914400">
              <a:spcBef>
                <a:spcPct val="0"/>
              </a:spcBef>
              <a:buFontTx/>
              <a:defRPr sz="1000">
                <a:solidFill>
                  <a:srgbClr val="FFFFFF"/>
                </a:solidFill>
                <a:latin typeface="Arial"/>
                <a:ea typeface="Arial"/>
                <a:cs typeface="Arial"/>
                <a:sym typeface="Arial"/>
              </a:defRPr>
            </a:lvl3pPr>
            <a:lvl4pPr marL="1534795" indent="-163195" algn="r" defTabSz="914400">
              <a:spcBef>
                <a:spcPct val="0"/>
              </a:spcBef>
              <a:buFontTx/>
              <a:buChar char="•"/>
              <a:defRPr sz="1000">
                <a:solidFill>
                  <a:srgbClr val="FFFFFF"/>
                </a:solidFill>
                <a:latin typeface="Arial"/>
                <a:ea typeface="Arial"/>
                <a:cs typeface="Arial"/>
                <a:sym typeface="Arial"/>
              </a:defRPr>
            </a:lvl4pPr>
            <a:lvl5pPr marL="1991995" indent="-163195" algn="r" defTabSz="914400">
              <a:spcBef>
                <a:spcPct val="0"/>
              </a:spcBef>
              <a:buFontTx/>
              <a:buChar char="•"/>
              <a:defRPr sz="1000">
                <a:solidFill>
                  <a:srgbClr val="FFFFFF"/>
                </a:solidFill>
                <a:latin typeface="Arial"/>
                <a:ea typeface="Arial"/>
                <a:cs typeface="Arial"/>
                <a:sym typeface="Aria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幻灯片编号"/>
          <p:cNvSpPr>
            <a:spLocks noGrp="1"/>
          </p:cNvSpPr>
          <p:nvPr>
            <p:ph type="sldNum" sz="quarter" idx="10"/>
          </p:nvPr>
        </p:nvSpPr>
        <p:spPr>
          <a:xfrm flipH="1">
            <a:off x="1249363" y="5410200"/>
            <a:ext cx="0" cy="1270000"/>
          </a:xfrm>
          <a:custGeom>
            <a:gdLst>
              <a:gd name="T0" fmla="*/ 1 w 1"/>
              <a:gd name="T1" fmla="*/ 635001 h 21600"/>
              <a:gd name="T2" fmla="*/ 1 w 1"/>
              <a:gd name="T3" fmla="*/ 635001 h 21600"/>
              <a:gd name="T4" fmla="*/ 1 w 1"/>
              <a:gd name="T5" fmla="*/ 635001 h 21600"/>
              <a:gd name="T6" fmla="*/ 1 w 1"/>
              <a:gd name="T7" fmla="*/ 635001 h 21600"/>
              <a:gd name="T8" fmla="*/ 0 60000 65536"/>
              <a:gd name="T9" fmla="*/ 5898240 60000 65536"/>
              <a:gd name="T10" fmla="*/ 11796480 60000 65536"/>
              <a:gd name="T11" fmla="*/ 17694720 60000 65536"/>
              <a:gd name="T12" fmla="*/ 0 w 1"/>
              <a:gd name="T13" fmla="*/ 0 h 21600"/>
              <a:gd name="T14" fmla="*/ 1 w 1"/>
              <a:gd name="T15" fmla="*/ 21600 h 21600"/>
            </a:gdLst>
            <a:cxnLst>
              <a:cxn ang="T8">
                <a:pos x="T0" y="T1"/>
              </a:cxn>
              <a:cxn ang="T9">
                <a:pos x="T2" y="T3"/>
              </a:cxn>
              <a:cxn ang="T10">
                <a:pos x="T4" y="T5"/>
              </a:cxn>
              <a:cxn ang="T11">
                <a:pos x="T6" y="T7"/>
              </a:cxn>
            </a:cxnLst>
            <a:rect l="T12" t="T13" r="T14" b="T15"/>
            <a:pathLst>
              <a:path w="1" h="21600" extrusionOk="0">
                <a:moveTo>
                  <a:pt x="0" y="0"/>
                </a:moveTo>
                <a:lnTo>
                  <a:pt x="0" y="0"/>
                </a:lnTo>
                <a:lnTo>
                  <a:pt x="0" y="21600"/>
                </a:lnTo>
                <a:close/>
              </a:path>
            </a:pathLst>
          </a:custGeom>
        </p:spPr>
        <p:txBody>
          <a:bodyPr lIns="45719" tIns="45719" rIns="45719" bIns="45719"/>
          <a:lstStyle>
            <a:lvl1pPr algn="ctr">
              <a:defRPr b="1">
                <a:solidFill>
                  <a:srgbClr val="FFFFFF"/>
                </a:solidFill>
              </a:defRPr>
            </a:lvl1pPr>
          </a:lstStyle>
          <a:p>
            <a:fld id="{5B664B17-2952-46F8-99F7-8DF0AA2A3F13}" type="slidenum">
              <a:rPr lang="zh-CN" altLang="zh-CN"/>
              <a:t/>
            </a:fld>
            <a:endParaRPr lang="zh-CN" altLang="zh-CN"/>
          </a:p>
        </p:txBody>
      </p:sp>
    </p:spTree>
  </p:cSld>
  <p:clrMapOvr>
    <a:masterClrMapping/>
  </p:clrMapOvr>
  <p:transition spd="med"/>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noChangeArrowheads="1"/>
          </p:cNvSpPr>
          <p:nvPr>
            <p:ph type="dt" sz="half" idx="10"/>
          </p:nvPr>
        </p:nvSpPr>
        <p:spPr bwMode="auto">
          <a:xfrm>
            <a:off x="838200" y="6356350"/>
            <a:ext cx="2743200" cy="365125"/>
          </a:xfrm>
          <a:prstGeom prst="rect">
            <a:avLst/>
          </a:prstGeom>
        </p:spPr>
        <p:txBody>
          <a:bodyPr vert="horz" wrap="square" lIns="91440" tIns="45720" rIns="91440" bIns="45720" numCol="1" anchor="t" anchorCtr="0" compatLnSpc="1"/>
          <a:lstStyle>
            <a:defPPr>
              <a:defRPr lang="zh-CN"/>
            </a:defPPr>
            <a:lvl1pPr algn="l" rtl="0" eaLnBrk="1" fontAlgn="base" hangingPunct="0">
              <a:spcBef>
                <a:spcPct val="0"/>
              </a:spcBef>
              <a:spcAft>
                <a:spcPct val="0"/>
              </a:spcAft>
              <a:defRPr b="1" kern="1200">
                <a:solidFill>
                  <a:srgbClr val="000000"/>
                </a:solidFill>
                <a:latin typeface="Helvetica" pitchFamily="2" charset="0"/>
                <a:ea typeface="宋体" pitchFamily="2" charset="-122"/>
                <a:cs typeface="+mn-cs"/>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fld id="{1115EB4F-ED84-4372-A764-B0B08890CEE7}" type="datetimeFigureOut">
              <a:rPr lang="zh-CN" altLang="en-US"/>
              <a:t/>
            </a:fld>
            <a:endParaRPr lang="zh-CN" altLang="en-US"/>
          </a:p>
        </p:txBody>
      </p:sp>
      <p:sp>
        <p:nvSpPr>
          <p:cNvPr id="3" name="页脚占位符 2"/>
          <p:cNvSpPr>
            <a:spLocks noGrp="1" noChangeArrowheads="1"/>
          </p:cNvSpPr>
          <p:nvPr>
            <p:ph type="ftr" sz="quarter" idx="11"/>
          </p:nvPr>
        </p:nvSpPr>
        <p:spPr bwMode="auto">
          <a:xfrm>
            <a:off x="4038600" y="6356350"/>
            <a:ext cx="4114800" cy="365125"/>
          </a:xfrm>
          <a:prstGeom prst="rect">
            <a:avLst/>
          </a:prstGeom>
        </p:spPr>
        <p:txBody>
          <a:bodyPr vert="horz" wrap="square" lIns="91440" tIns="45720" rIns="91440" bIns="45720" numCol="1" anchor="t" anchorCtr="0" compatLnSpc="1"/>
          <a:lstStyle>
            <a:defPPr>
              <a:defRPr lang="zh-CN"/>
            </a:defPPr>
            <a:lvl1pPr algn="l" rtl="0" eaLnBrk="1" fontAlgn="base" hangingPunct="0">
              <a:spcBef>
                <a:spcPct val="0"/>
              </a:spcBef>
              <a:spcAft>
                <a:spcPct val="0"/>
              </a:spcAft>
              <a:defRPr b="1" kern="1200">
                <a:solidFill>
                  <a:srgbClr val="000000"/>
                </a:solidFill>
                <a:latin typeface="Helvetica" pitchFamily="2" charset="0"/>
                <a:ea typeface="宋体" pitchFamily="2" charset="-122"/>
                <a:cs typeface="+mn-cs"/>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endParaRPr lang="zh-CN" altLang="en-US"/>
          </a:p>
        </p:txBody>
      </p:sp>
      <p:sp>
        <p:nvSpPr>
          <p:cNvPr id="4" name="灯片编号占位符 3"/>
          <p:cNvSpPr>
            <a:spLocks noGrp="1"/>
          </p:cNvSpPr>
          <p:nvPr>
            <p:ph type="sldNum" sz="quarter" idx="12"/>
          </p:nvPr>
        </p:nvSpPr>
        <p:spPr/>
        <p:txBody>
          <a:bodyPr/>
          <a:lstStyle>
            <a:lvl1pPr>
              <a:defRPr/>
            </a:lvl1pPr>
          </a:lstStyle>
          <a:p>
            <a:fld id="{55C84E87-89ED-4691-84E7-DEF6CE05A20D}" type="slidenum">
              <a:rPr lang="zh-CN" altLang="zh-CN"/>
              <a:t/>
            </a:fld>
            <a:endParaRPr lang="zh-CN" altLang="zh-CN"/>
          </a:p>
        </p:txBody>
      </p:sp>
    </p:spTree>
  </p:cSld>
  <p:clrMapOvr>
    <a:masterClrMapping/>
  </p:clrMapOvr>
  <p:transition spd="med"/>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和内容">
    <p:spTree>
      <p:nvGrpSpPr>
        <p:cNvPr id="1" name=""/>
        <p:cNvGrpSpPr/>
        <p:nvPr/>
      </p:nvGrpSpPr>
      <p:grpSpPr>
        <a:xfrm>
          <a:off x="0" y="0"/>
          <a:ext cx="0" cy="0"/>
        </a:xfrm>
      </p:grpSpPr>
      <p:sp>
        <p:nvSpPr>
          <p:cNvPr id="25" name="标题文本"/>
          <p:cNvSpPr txBox="1">
            <a:spLocks noGrp="1"/>
          </p:cNvSpPr>
          <p:nvPr>
            <p:ph type="title"/>
          </p:nvPr>
        </p:nvSpPr>
        <p:spPr>
          <a:prstGeom prst="rect">
            <a:avLst/>
          </a:prstGeom>
        </p:spPr>
        <p:txBody>
          <a:bodyPr/>
          <a:lstStyle/>
          <a:p>
            <a:r>
              <a:rPr lang="zh-CN" altLang="en-US"/>
              <a:t>单击此处编辑母版标题样式</a:t>
            </a:r>
            <a:endParaRPr lang="zh-CN" altLang="en-US"/>
          </a:p>
        </p:txBody>
      </p:sp>
      <p:sp>
        <p:nvSpPr>
          <p:cNvPr id="26" name="正文级别 1…"/>
          <p:cNvSpPr txBox="1">
            <a:spLocks noGrp="1"/>
          </p:cNvSpPr>
          <p:nvPr>
            <p:ph type="body" idx="1"/>
          </p:nvPr>
        </p:nvSpPr>
        <p:spPr>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幻灯片编号"/>
          <p:cNvSpPr txBox="1">
            <a:spLocks noGrp="1"/>
          </p:cNvSpPr>
          <p:nvPr>
            <p:ph type="sldNum" sz="quarter" idx="10"/>
          </p:nvPr>
        </p:nvSpPr>
        <p:spPr/>
        <p:txBody>
          <a:bodyPr/>
          <a:lstStyle>
            <a:lvl1pPr>
              <a:defRPr/>
            </a:lvl1pPr>
          </a:lstStyle>
          <a:p>
            <a:fld id="{40C09F16-DFB6-406F-9CF3-70DC5C5E1607}" type="slidenum">
              <a:rPr lang="zh-CN" altLang="zh-CN"/>
              <a:t/>
            </a:fld>
            <a:endParaRPr lang="zh-CN" altLang="zh-CN"/>
          </a:p>
        </p:txBody>
      </p:sp>
    </p:spTree>
  </p:cSld>
  <p:clrMapOvr>
    <a:masterClrMapping/>
  </p:clrMapOvr>
  <p:transition spd="med"/>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和内容 拷贝">
    <p:spTree>
      <p:nvGrpSpPr>
        <p:cNvPr id="1" name=""/>
        <p:cNvGrpSpPr/>
        <p:nvPr/>
      </p:nvGrpSpPr>
      <p:grpSpPr>
        <a:xfrm>
          <a:off x="0" y="0"/>
          <a:ext cx="0" cy="0"/>
        </a:xfrm>
      </p:grpSpPr>
      <p:sp>
        <p:nvSpPr>
          <p:cNvPr id="34" name="标题文本"/>
          <p:cNvSpPr txBox="1">
            <a:spLocks noGrp="1"/>
          </p:cNvSpPr>
          <p:nvPr>
            <p:ph type="title"/>
          </p:nvPr>
        </p:nvSpPr>
        <p:spPr>
          <a:xfrm>
            <a:off x="2585884" y="100008"/>
            <a:ext cx="8996517" cy="750895"/>
          </a:xfrm>
          <a:prstGeom prst="rect">
            <a:avLst/>
          </a:prstGeom>
        </p:spPr>
        <p:txBody>
          <a:bodyPr/>
          <a:lstStyle/>
          <a:p>
            <a:r>
              <a:rPr lang="zh-CN" altLang="en-US"/>
              <a:t>单击此处编辑母版标题样式</a:t>
            </a:r>
            <a:endParaRPr lang="zh-CN" altLang="en-US"/>
          </a:p>
        </p:txBody>
      </p:sp>
      <p:sp>
        <p:nvSpPr>
          <p:cNvPr id="35" name="正文级别 1…"/>
          <p:cNvSpPr txBox="1">
            <a:spLocks noGrp="1"/>
          </p:cNvSpPr>
          <p:nvPr>
            <p:ph type="body" idx="1"/>
          </p:nvPr>
        </p:nvSpPr>
        <p:spPr>
          <a:prstGeom prst="rect">
            <a:avLst/>
          </a:prstGeo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幻灯片编号"/>
          <p:cNvSpPr txBox="1">
            <a:spLocks noGrp="1"/>
          </p:cNvSpPr>
          <p:nvPr>
            <p:ph type="sldNum" sz="quarter" idx="10"/>
          </p:nvPr>
        </p:nvSpPr>
        <p:spPr/>
        <p:txBody>
          <a:bodyPr/>
          <a:lstStyle>
            <a:lvl1pPr>
              <a:defRPr/>
            </a:lvl1pPr>
          </a:lstStyle>
          <a:p>
            <a:fld id="{6DC29035-3720-414B-82FF-69970B8AB14C}" type="slidenum">
              <a:rPr lang="zh-CN" altLang="zh-CN"/>
              <a:t/>
            </a:fld>
            <a:endParaRPr lang="zh-CN" altLang="zh-CN"/>
          </a:p>
        </p:txBody>
      </p:sp>
    </p:spTree>
  </p:cSld>
  <p:clrMapOvr>
    <a:masterClrMapping/>
  </p:clrMapOvr>
  <p:transition spd="med"/>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仅标题">
    <p:spTree>
      <p:nvGrpSpPr>
        <p:cNvPr id="1" name=""/>
        <p:cNvGrpSpPr/>
        <p:nvPr/>
      </p:nvGrpSpPr>
      <p:grpSpPr>
        <a:xfrm>
          <a:off x="0" y="0"/>
          <a:ext cx="0" cy="0"/>
        </a:xfrm>
      </p:grpSpPr>
      <p:pic>
        <p:nvPicPr>
          <p:cNvPr id="4" name="image5.png" descr="image5.png"/>
          <p:cNvPicPr>
            <a:picLocks noChangeAspect="1"/>
          </p:cNvPicPr>
          <p:nvPr/>
        </p:nvPicPr>
        <p:blipFill>
          <a:blip r:embed="rId1"/>
          <a:stretch>
            <a:fillRect/>
          </a:stretch>
        </p:blipFill>
        <p:spPr bwMode="auto">
          <a:xfrm>
            <a:off x="10442575" y="287338"/>
            <a:ext cx="1411288" cy="296862"/>
          </a:xfrm>
          <a:prstGeom prst="rect">
            <a:avLst/>
          </a:prstGeom>
          <a:noFill/>
          <a:ln w="12700">
            <a:noFill/>
            <a:miter lim="400000"/>
          </a:ln>
        </p:spPr>
      </p:pic>
      <p:sp>
        <p:nvSpPr>
          <p:cNvPr id="5" name="矩形"/>
          <p:cNvSpPr>
            <a:spLocks noChangeArrowheads="1"/>
          </p:cNvSpPr>
          <p:nvPr/>
        </p:nvSpPr>
        <p:spPr bwMode="auto">
          <a:xfrm>
            <a:off x="0" y="6584950"/>
            <a:ext cx="12192000" cy="273050"/>
          </a:xfrm>
          <a:prstGeom prst="rect">
            <a:avLst/>
          </a:prstGeom>
          <a:solidFill>
            <a:srgbClr val="70AD47"/>
          </a:solidFill>
          <a:ln>
            <a:noFill/>
          </a:ln>
        </p:spPr>
        <p:txBody>
          <a:bodyPr lIns="45718" tIns="45718" rIns="45718" bIns="45718" anchor="ctr"/>
          <a:lstStyle>
            <a:defPPr>
              <a:defRPr lang="zh-CN"/>
            </a:defPPr>
            <a:lvl1pPr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Calibri" panose="020f0502020204030204" pitchFamily="34" charset="0"/>
              <a:cs typeface="Calibri" panose="020f0502020204030204" pitchFamily="34" charset="0"/>
              <a:sym typeface="Calibri" panose="020f0502020204030204" pitchFamily="34" charset="0"/>
            </a:endParaRPr>
          </a:p>
        </p:txBody>
      </p:sp>
      <p:sp>
        <p:nvSpPr>
          <p:cNvPr id="6" name="线条"/>
          <p:cNvSpPr>
            <a:spLocks noChangeShapeType="1"/>
          </p:cNvSpPr>
          <p:nvPr/>
        </p:nvSpPr>
        <p:spPr bwMode="auto">
          <a:xfrm flipH="1">
            <a:off x="774700" y="812800"/>
            <a:ext cx="0" cy="628650"/>
          </a:xfrm>
          <a:prstGeom prst="line">
            <a:avLst/>
          </a:prstGeom>
          <a:noFill/>
          <a:ln w="111125">
            <a:solidFill>
              <a:srgbClr val="70AD47"/>
            </a:solidFill>
            <a:miter lim="400000"/>
          </a:ln>
        </p:spPr>
        <p:txBody>
          <a:bodyPr lIns="0" tIns="0" rIns="0" bIns="0"/>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endParaRPr lang="zh-CN" altLang="en-US"/>
          </a:p>
        </p:txBody>
      </p:sp>
      <p:pic>
        <p:nvPicPr>
          <p:cNvPr id="7" name="image6.png" descr="image6.png"/>
          <p:cNvPicPr>
            <a:picLocks noChangeAspect="1"/>
          </p:cNvPicPr>
          <p:nvPr/>
        </p:nvPicPr>
        <p:blipFill>
          <a:blip r:embed="rId2"/>
          <a:stretch>
            <a:fillRect/>
          </a:stretch>
        </p:blipFill>
        <p:spPr bwMode="auto">
          <a:xfrm>
            <a:off x="9247188" y="6523038"/>
            <a:ext cx="2597150" cy="376237"/>
          </a:xfrm>
          <a:prstGeom prst="rect">
            <a:avLst/>
          </a:prstGeom>
          <a:noFill/>
          <a:ln w="12700">
            <a:noFill/>
            <a:miter lim="400000"/>
          </a:ln>
        </p:spPr>
      </p:pic>
      <p:sp>
        <p:nvSpPr>
          <p:cNvPr id="47" name="矩形"/>
          <p:cNvSpPr>
            <a:spLocks noGrp="1"/>
          </p:cNvSpPr>
          <p:nvPr>
            <p:ph type="body" sz="quarter" idx="21"/>
          </p:nvPr>
        </p:nvSpPr>
        <p:spPr>
          <a:xfrm>
            <a:off x="782278" y="1235075"/>
            <a:ext cx="6740526" cy="273050"/>
          </a:xfrm>
          <a:prstGeom prst="rect">
            <a:avLst/>
          </a:prstGeom>
        </p:spPr>
        <p:txBody>
          <a:bodyPr anchor="ctr">
            <a:noAutofit/>
          </a:bodyPr>
          <a:lstStyle/>
          <a:p/>
        </p:txBody>
      </p:sp>
      <p:sp>
        <p:nvSpPr>
          <p:cNvPr id="48" name="正文级别 1…"/>
          <p:cNvSpPr txBox="1">
            <a:spLocks noGrp="1"/>
          </p:cNvSpPr>
          <p:nvPr>
            <p:ph type="body" sz="quarter" idx="1"/>
          </p:nvPr>
        </p:nvSpPr>
        <p:spPr>
          <a:xfrm>
            <a:off x="772950" y="772721"/>
            <a:ext cx="6824662" cy="528638"/>
          </a:xfrm>
          <a:prstGeom prst="rect">
            <a:avLst/>
          </a:prstGeom>
        </p:spPr>
        <p:txBody>
          <a:bodyPr/>
          <a:lstStyle>
            <a:lvl1pPr marL="0" indent="0" defTabSz="914400">
              <a:lnSpc>
                <a:spcPct val="90000"/>
              </a:lnSpc>
              <a:spcBef>
                <a:spcPts val="1000"/>
              </a:spcBef>
              <a:buSzTx/>
              <a:buFontTx/>
              <a:buNone/>
              <a:defRPr sz="2800">
                <a:solidFill>
                  <a:srgbClr val="262626"/>
                </a:solidFill>
                <a:latin typeface="+mn-lt"/>
                <a:ea typeface="+mn-ea"/>
                <a:cs typeface="+mn-cs"/>
                <a:sym typeface="Helvetica"/>
              </a:defRPr>
            </a:lvl1pPr>
            <a:lvl2pPr marL="0" indent="0" defTabSz="914400">
              <a:lnSpc>
                <a:spcPct val="90000"/>
              </a:lnSpc>
              <a:spcBef>
                <a:spcPts val="1000"/>
              </a:spcBef>
              <a:buSzTx/>
              <a:buFontTx/>
              <a:buNone/>
              <a:defRPr sz="2800">
                <a:solidFill>
                  <a:srgbClr val="262626"/>
                </a:solidFill>
                <a:latin typeface="+mn-lt"/>
                <a:ea typeface="+mn-ea"/>
                <a:cs typeface="+mn-cs"/>
                <a:sym typeface="Helvetica"/>
              </a:defRPr>
            </a:lvl2pPr>
            <a:lvl3pPr marL="0" indent="0" defTabSz="914400">
              <a:lnSpc>
                <a:spcPct val="90000"/>
              </a:lnSpc>
              <a:spcBef>
                <a:spcPts val="1000"/>
              </a:spcBef>
              <a:buSzTx/>
              <a:buFontTx/>
              <a:buNone/>
              <a:defRPr sz="2800">
                <a:solidFill>
                  <a:srgbClr val="262626"/>
                </a:solidFill>
                <a:latin typeface="+mn-lt"/>
                <a:ea typeface="+mn-ea"/>
                <a:cs typeface="+mn-cs"/>
                <a:sym typeface="Helvetica"/>
              </a:defRPr>
            </a:lvl3pPr>
            <a:lvl4pPr marL="0" indent="0" defTabSz="914400">
              <a:lnSpc>
                <a:spcPct val="90000"/>
              </a:lnSpc>
              <a:spcBef>
                <a:spcPts val="1000"/>
              </a:spcBef>
              <a:buSzTx/>
              <a:buFontTx/>
              <a:buNone/>
              <a:defRPr sz="2800">
                <a:solidFill>
                  <a:srgbClr val="262626"/>
                </a:solidFill>
                <a:latin typeface="+mn-lt"/>
                <a:ea typeface="+mn-ea"/>
                <a:cs typeface="+mn-cs"/>
                <a:sym typeface="Helvetica"/>
              </a:defRPr>
            </a:lvl4pPr>
            <a:lvl5pPr marL="0" indent="0" defTabSz="914400">
              <a:lnSpc>
                <a:spcPct val="90000"/>
              </a:lnSpc>
              <a:spcBef>
                <a:spcPts val="1000"/>
              </a:spcBef>
              <a:buSzTx/>
              <a:buFontTx/>
              <a:buNone/>
              <a:defRPr sz="2800">
                <a:solidFill>
                  <a:srgbClr val="262626"/>
                </a:solidFill>
                <a:latin typeface="+mn-lt"/>
                <a:ea typeface="+mn-ea"/>
                <a:cs typeface="+mn-cs"/>
                <a:sym typeface="Helvetica"/>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8" name="幻灯片编号"/>
          <p:cNvSpPr txBox="1">
            <a:spLocks noGrp="1"/>
          </p:cNvSpPr>
          <p:nvPr>
            <p:ph type="sldNum" sz="quarter" idx="22"/>
          </p:nvPr>
        </p:nvSpPr>
        <p:spPr>
          <a:xfrm>
            <a:off x="7467600" y="5597525"/>
            <a:ext cx="1270000" cy="247650"/>
          </a:xfrm>
        </p:spPr>
        <p:txBody>
          <a:bodyPr/>
          <a:lstStyle>
            <a:lvl1pPr>
              <a:defRPr>
                <a:solidFill>
                  <a:srgbClr val="888888"/>
                </a:solidFill>
                <a:latin typeface="Calibri" panose="020f0502020204030204" pitchFamily="34" charset="0"/>
                <a:cs typeface="Calibri" panose="020f0502020204030204" pitchFamily="34" charset="0"/>
                <a:sym typeface="Calibri" panose="020f0502020204030204" pitchFamily="34" charset="0"/>
              </a:defRPr>
            </a:lvl1pPr>
          </a:lstStyle>
          <a:p>
            <a:fld id="{6EC1146A-6126-4F8A-83EE-1F30FE2B1327}" type="slidenum">
              <a:rPr lang="zh-CN" altLang="zh-CN"/>
              <a:t/>
            </a:fld>
            <a:endParaRPr lang="zh-CN" altLang="zh-CN"/>
          </a:p>
        </p:txBody>
      </p:sp>
    </p:spTree>
  </p:cSld>
  <p:clrMapOvr>
    <a:masterClrMapping/>
  </p:clrMapOvr>
  <p:transition spd="med"/>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1_标题和内容">
    <p:bg>
      <p:bgPr>
        <a:blipFill dpi="0" rotWithShape="0">
          <a:blip r:embed="rId1"/>
          <a:stretch>
            <a:fillRect/>
          </a:stretch>
        </a:blipFill>
        <a:effectLst/>
      </p:bgPr>
    </p:bg>
    <p:spTree>
      <p:nvGrpSpPr>
        <p:cNvPr id="1" name=""/>
        <p:cNvGrpSpPr/>
        <p:nvPr/>
      </p:nvGrpSpPr>
      <p:grpSpPr>
        <a:xfrm>
          <a:off x="0" y="0"/>
          <a:ext cx="0" cy="0"/>
        </a:xfrm>
      </p:grpSpPr>
      <p:sp>
        <p:nvSpPr>
          <p:cNvPr id="4" name="矩形"/>
          <p:cNvSpPr>
            <a:spLocks noChangeArrowheads="1"/>
          </p:cNvSpPr>
          <p:nvPr/>
        </p:nvSpPr>
        <p:spPr bwMode="auto">
          <a:xfrm>
            <a:off x="1524000" y="6503988"/>
            <a:ext cx="9144000" cy="354012"/>
          </a:xfrm>
          <a:prstGeom prst="rect">
            <a:avLst/>
          </a:prstGeom>
          <a:solidFill>
            <a:srgbClr val="00306B"/>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 name="矩形"/>
          <p:cNvSpPr>
            <a:spLocks noChangeArrowheads="1"/>
          </p:cNvSpPr>
          <p:nvPr/>
        </p:nvSpPr>
        <p:spPr bwMode="auto">
          <a:xfrm>
            <a:off x="1524000" y="6503988"/>
            <a:ext cx="720725" cy="354012"/>
          </a:xfrm>
          <a:prstGeom prst="rect">
            <a:avLst/>
          </a:prstGeom>
          <a:solidFill>
            <a:srgbClr val="F89C33"/>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8" name="标题文本"/>
          <p:cNvSpPr txBox="1">
            <a:spLocks noGrp="1"/>
          </p:cNvSpPr>
          <p:nvPr>
            <p:ph type="title"/>
          </p:nvPr>
        </p:nvSpPr>
        <p:spPr>
          <a:xfrm>
            <a:off x="2152650" y="205274"/>
            <a:ext cx="7600950" cy="690466"/>
          </a:xfrm>
          <a:prstGeom prst="rect">
            <a:avLst/>
          </a:prstGeom>
        </p:spPr>
        <p:txBody>
          <a:bodyPr lIns="45719" tIns="45719" rIns="45719" bIns="45719"/>
          <a:lstStyle>
            <a:lvl1pPr marL="0" indent="0" algn="l">
              <a:lnSpc>
                <a:spcPct val="90000"/>
              </a:lnSpc>
              <a:defRPr sz="2400" b="1">
                <a:solidFill>
                  <a:srgbClr val="000000"/>
                </a:solidFill>
                <a:latin typeface="Arial"/>
                <a:ea typeface="Arial"/>
                <a:cs typeface="Arial"/>
                <a:sym typeface="Arial"/>
              </a:defRPr>
            </a:lvl1pPr>
          </a:lstStyle>
          <a:p>
            <a:r>
              <a:rPr lang="zh-CN" altLang="en-US"/>
              <a:t>单击此处编辑母版标题样式</a:t>
            </a:r>
            <a:endParaRPr lang="zh-CN" altLang="en-US"/>
          </a:p>
        </p:txBody>
      </p:sp>
      <p:sp>
        <p:nvSpPr>
          <p:cNvPr id="59" name="正文级别 1…"/>
          <p:cNvSpPr txBox="1">
            <a:spLocks noGrp="1"/>
          </p:cNvSpPr>
          <p:nvPr>
            <p:ph type="body" sz="quarter" idx="1"/>
          </p:nvPr>
        </p:nvSpPr>
        <p:spPr>
          <a:xfrm>
            <a:off x="1524000" y="6503533"/>
            <a:ext cx="9144000" cy="354468"/>
          </a:xfrm>
          <a:prstGeom prst="rect">
            <a:avLst/>
          </a:prstGeom>
        </p:spPr>
        <p:txBody>
          <a:bodyPr lIns="45719" tIns="45719" rIns="45719" bIns="45719" anchor="b"/>
          <a:lstStyle>
            <a:lvl1pPr marL="228600" indent="-228600" algn="r" defTabSz="914400">
              <a:spcBef>
                <a:spcPct val="0"/>
              </a:spcBef>
              <a:buFontTx/>
              <a:buAutoNum type="arabicPeriod"/>
              <a:defRPr sz="1000">
                <a:solidFill>
                  <a:srgbClr val="FFFFFF"/>
                </a:solidFill>
                <a:latin typeface="Arial"/>
                <a:ea typeface="Arial"/>
                <a:cs typeface="Arial"/>
                <a:sym typeface="Arial"/>
              </a:defRPr>
            </a:lvl1pPr>
            <a:lvl2pPr marL="584200" indent="-127000" algn="r" defTabSz="914400">
              <a:spcBef>
                <a:spcPct val="0"/>
              </a:spcBef>
              <a:buFontTx/>
              <a:buChar char="•"/>
              <a:defRPr sz="1000">
                <a:solidFill>
                  <a:srgbClr val="FFFFFF"/>
                </a:solidFill>
                <a:latin typeface="Arial"/>
                <a:ea typeface="Arial"/>
                <a:cs typeface="Arial"/>
                <a:sym typeface="Arial"/>
              </a:defRPr>
            </a:lvl2pPr>
            <a:lvl3pPr marL="1057275" indent="-142875" algn="r" defTabSz="914400">
              <a:spcBef>
                <a:spcPct val="0"/>
              </a:spcBef>
              <a:buFontTx/>
              <a:defRPr sz="1000">
                <a:solidFill>
                  <a:srgbClr val="FFFFFF"/>
                </a:solidFill>
                <a:latin typeface="Arial"/>
                <a:ea typeface="Arial"/>
                <a:cs typeface="Arial"/>
                <a:sym typeface="Arial"/>
              </a:defRPr>
            </a:lvl3pPr>
            <a:lvl4pPr marL="1534795" indent="-163195" algn="r" defTabSz="914400">
              <a:spcBef>
                <a:spcPct val="0"/>
              </a:spcBef>
              <a:buFontTx/>
              <a:buChar char="•"/>
              <a:defRPr sz="1000">
                <a:solidFill>
                  <a:srgbClr val="FFFFFF"/>
                </a:solidFill>
                <a:latin typeface="Arial"/>
                <a:ea typeface="Arial"/>
                <a:cs typeface="Arial"/>
                <a:sym typeface="Arial"/>
              </a:defRPr>
            </a:lvl4pPr>
            <a:lvl5pPr marL="1991995" indent="-163195" algn="r" defTabSz="914400">
              <a:spcBef>
                <a:spcPct val="0"/>
              </a:spcBef>
              <a:buFontTx/>
              <a:buChar char="•"/>
              <a:defRPr sz="1000">
                <a:solidFill>
                  <a:srgbClr val="FFFFFF"/>
                </a:solidFill>
                <a:latin typeface="Arial"/>
                <a:ea typeface="Arial"/>
                <a:cs typeface="Arial"/>
                <a:sym typeface="Aria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幻灯片编号"/>
          <p:cNvSpPr>
            <a:spLocks noGrp="1"/>
          </p:cNvSpPr>
          <p:nvPr>
            <p:ph type="sldNum" sz="quarter" idx="10"/>
          </p:nvPr>
        </p:nvSpPr>
        <p:spPr>
          <a:xfrm flipH="1">
            <a:off x="1249363" y="5410200"/>
            <a:ext cx="0" cy="1270000"/>
          </a:xfrm>
          <a:custGeom>
            <a:gdLst>
              <a:gd name="T0" fmla="*/ 1 w 1"/>
              <a:gd name="T1" fmla="*/ 635001 h 21600"/>
              <a:gd name="T2" fmla="*/ 1 w 1"/>
              <a:gd name="T3" fmla="*/ 635001 h 21600"/>
              <a:gd name="T4" fmla="*/ 1 w 1"/>
              <a:gd name="T5" fmla="*/ 635001 h 21600"/>
              <a:gd name="T6" fmla="*/ 1 w 1"/>
              <a:gd name="T7" fmla="*/ 635001 h 21600"/>
              <a:gd name="T8" fmla="*/ 0 60000 65536"/>
              <a:gd name="T9" fmla="*/ 5898240 60000 65536"/>
              <a:gd name="T10" fmla="*/ 11796480 60000 65536"/>
              <a:gd name="T11" fmla="*/ 17694720 60000 65536"/>
              <a:gd name="T12" fmla="*/ 0 w 1"/>
              <a:gd name="T13" fmla="*/ 0 h 21600"/>
              <a:gd name="T14" fmla="*/ 1 w 1"/>
              <a:gd name="T15" fmla="*/ 21600 h 21600"/>
            </a:gdLst>
            <a:cxnLst>
              <a:cxn ang="T8">
                <a:pos x="T0" y="T1"/>
              </a:cxn>
              <a:cxn ang="T9">
                <a:pos x="T2" y="T3"/>
              </a:cxn>
              <a:cxn ang="T10">
                <a:pos x="T4" y="T5"/>
              </a:cxn>
              <a:cxn ang="T11">
                <a:pos x="T6" y="T7"/>
              </a:cxn>
            </a:cxnLst>
            <a:rect l="T12" t="T13" r="T14" b="T15"/>
            <a:pathLst>
              <a:path w="1" h="21600" extrusionOk="0">
                <a:moveTo>
                  <a:pt x="0" y="0"/>
                </a:moveTo>
                <a:lnTo>
                  <a:pt x="0" y="0"/>
                </a:lnTo>
                <a:lnTo>
                  <a:pt x="0" y="21600"/>
                </a:lnTo>
                <a:close/>
              </a:path>
            </a:pathLst>
          </a:custGeom>
        </p:spPr>
        <p:txBody>
          <a:bodyPr lIns="45719" tIns="45719" rIns="45719" bIns="45719"/>
          <a:lstStyle>
            <a:lvl1pPr algn="ctr">
              <a:defRPr b="1">
                <a:solidFill>
                  <a:srgbClr val="FFFFFF"/>
                </a:solidFill>
              </a:defRPr>
            </a:lvl1pPr>
          </a:lstStyle>
          <a:p>
            <a:fld id="{C05E5E76-D5B5-456D-B7CB-04CC25932F71}" type="slidenum">
              <a:rPr lang="zh-CN" altLang="zh-CN"/>
              <a:t/>
            </a:fld>
            <a:endParaRPr lang="zh-CN" altLang="zh-CN"/>
          </a:p>
        </p:txBody>
      </p:sp>
    </p:spTree>
  </p:cSld>
  <p:clrMapOvr>
    <a:masterClrMapping/>
  </p:clrMapOvr>
  <p:transition spd="med"/>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
  <p:cSld name="2_标题和内容">
    <p:bg>
      <p:bgPr>
        <a:blipFill dpi="0" rotWithShape="0">
          <a:blip r:embed="rId1"/>
          <a:stretch>
            <a:fillRect/>
          </a:stretch>
        </a:blipFill>
        <a:effectLst/>
      </p:bgPr>
    </p:bg>
    <p:spTree>
      <p:nvGrpSpPr>
        <p:cNvPr id="1" name=""/>
        <p:cNvGrpSpPr/>
        <p:nvPr/>
      </p:nvGrpSpPr>
      <p:grpSpPr>
        <a:xfrm>
          <a:off x="0" y="0"/>
          <a:ext cx="0" cy="0"/>
        </a:xfrm>
      </p:grpSpPr>
      <p:sp>
        <p:nvSpPr>
          <p:cNvPr id="4" name="矩形"/>
          <p:cNvSpPr>
            <a:spLocks noChangeArrowheads="1"/>
          </p:cNvSpPr>
          <p:nvPr/>
        </p:nvSpPr>
        <p:spPr bwMode="auto">
          <a:xfrm>
            <a:off x="1524000" y="6503988"/>
            <a:ext cx="9144000" cy="354012"/>
          </a:xfrm>
          <a:prstGeom prst="rect">
            <a:avLst/>
          </a:prstGeom>
          <a:solidFill>
            <a:srgbClr val="00306B"/>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5" name="矩形"/>
          <p:cNvSpPr>
            <a:spLocks noChangeArrowheads="1"/>
          </p:cNvSpPr>
          <p:nvPr/>
        </p:nvSpPr>
        <p:spPr bwMode="auto">
          <a:xfrm>
            <a:off x="1524000" y="6503988"/>
            <a:ext cx="720725" cy="354012"/>
          </a:xfrm>
          <a:prstGeom prst="rect">
            <a:avLst/>
          </a:prstGeom>
          <a:solidFill>
            <a:srgbClr val="F89C33"/>
          </a:solidFill>
          <a:ln>
            <a:noFill/>
          </a:ln>
        </p:spPr>
        <p:txBody>
          <a:bodyPr lIns="0" tIns="0" rIns="0" bIns="0" anchor="ctr"/>
          <a:lstStyle>
            <a:defPPr>
              <a:defRPr lang="zh-CN"/>
            </a:defPPr>
            <a:lvl1pPr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defTabSz="457200"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4572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69" name="标题文本"/>
          <p:cNvSpPr txBox="1">
            <a:spLocks noGrp="1"/>
          </p:cNvSpPr>
          <p:nvPr>
            <p:ph type="title"/>
          </p:nvPr>
        </p:nvSpPr>
        <p:spPr>
          <a:xfrm>
            <a:off x="2152650" y="205274"/>
            <a:ext cx="7600950" cy="690466"/>
          </a:xfrm>
          <a:prstGeom prst="rect">
            <a:avLst/>
          </a:prstGeom>
        </p:spPr>
        <p:txBody>
          <a:bodyPr lIns="45719" tIns="45719" rIns="45719" bIns="45719"/>
          <a:lstStyle>
            <a:lvl1pPr marL="0" indent="0" algn="l">
              <a:lnSpc>
                <a:spcPct val="90000"/>
              </a:lnSpc>
              <a:defRPr sz="2400" b="1">
                <a:solidFill>
                  <a:srgbClr val="000000"/>
                </a:solidFill>
                <a:latin typeface="Arial"/>
                <a:ea typeface="Arial"/>
                <a:cs typeface="Arial"/>
                <a:sym typeface="Arial"/>
              </a:defRPr>
            </a:lvl1pPr>
          </a:lstStyle>
          <a:p>
            <a:r>
              <a:rPr lang="zh-CN" altLang="en-US"/>
              <a:t>单击此处编辑母版标题样式</a:t>
            </a:r>
            <a:endParaRPr lang="zh-CN" altLang="en-US"/>
          </a:p>
        </p:txBody>
      </p:sp>
      <p:sp>
        <p:nvSpPr>
          <p:cNvPr id="70" name="正文级别 1…"/>
          <p:cNvSpPr txBox="1">
            <a:spLocks noGrp="1"/>
          </p:cNvSpPr>
          <p:nvPr>
            <p:ph type="body" sz="quarter" idx="1"/>
          </p:nvPr>
        </p:nvSpPr>
        <p:spPr>
          <a:xfrm>
            <a:off x="1524000" y="6503533"/>
            <a:ext cx="9144000" cy="354468"/>
          </a:xfrm>
          <a:prstGeom prst="rect">
            <a:avLst/>
          </a:prstGeom>
        </p:spPr>
        <p:txBody>
          <a:bodyPr lIns="45719" tIns="45719" rIns="45719" bIns="45719" anchor="b"/>
          <a:lstStyle>
            <a:lvl1pPr marL="228600" indent="-228600" algn="r" defTabSz="914400">
              <a:spcBef>
                <a:spcPct val="0"/>
              </a:spcBef>
              <a:buFontTx/>
              <a:buAutoNum type="arabicPeriod"/>
              <a:defRPr sz="1000">
                <a:solidFill>
                  <a:srgbClr val="FFFFFF"/>
                </a:solidFill>
                <a:latin typeface="Arial"/>
                <a:ea typeface="Arial"/>
                <a:cs typeface="Arial"/>
                <a:sym typeface="Arial"/>
              </a:defRPr>
            </a:lvl1pPr>
            <a:lvl2pPr marL="584200" indent="-127000" algn="r" defTabSz="914400">
              <a:spcBef>
                <a:spcPct val="0"/>
              </a:spcBef>
              <a:buFontTx/>
              <a:buChar char="•"/>
              <a:defRPr sz="1000">
                <a:solidFill>
                  <a:srgbClr val="FFFFFF"/>
                </a:solidFill>
                <a:latin typeface="Arial"/>
                <a:ea typeface="Arial"/>
                <a:cs typeface="Arial"/>
                <a:sym typeface="Arial"/>
              </a:defRPr>
            </a:lvl2pPr>
            <a:lvl3pPr marL="1057275" indent="-142875" algn="r" defTabSz="914400">
              <a:spcBef>
                <a:spcPct val="0"/>
              </a:spcBef>
              <a:buFontTx/>
              <a:defRPr sz="1000">
                <a:solidFill>
                  <a:srgbClr val="FFFFFF"/>
                </a:solidFill>
                <a:latin typeface="Arial"/>
                <a:ea typeface="Arial"/>
                <a:cs typeface="Arial"/>
                <a:sym typeface="Arial"/>
              </a:defRPr>
            </a:lvl3pPr>
            <a:lvl4pPr marL="1534795" indent="-163195" algn="r" defTabSz="914400">
              <a:spcBef>
                <a:spcPct val="0"/>
              </a:spcBef>
              <a:buFontTx/>
              <a:buChar char="•"/>
              <a:defRPr sz="1000">
                <a:solidFill>
                  <a:srgbClr val="FFFFFF"/>
                </a:solidFill>
                <a:latin typeface="Arial"/>
                <a:ea typeface="Arial"/>
                <a:cs typeface="Arial"/>
                <a:sym typeface="Arial"/>
              </a:defRPr>
            </a:lvl4pPr>
            <a:lvl5pPr marL="1991995" indent="-163195" algn="r" defTabSz="914400">
              <a:spcBef>
                <a:spcPct val="0"/>
              </a:spcBef>
              <a:buFontTx/>
              <a:buChar char="•"/>
              <a:defRPr sz="1000">
                <a:solidFill>
                  <a:srgbClr val="FFFFFF"/>
                </a:solidFill>
                <a:latin typeface="Arial"/>
                <a:ea typeface="Arial"/>
                <a:cs typeface="Arial"/>
                <a:sym typeface="Aria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幻灯片编号"/>
          <p:cNvSpPr>
            <a:spLocks noGrp="1"/>
          </p:cNvSpPr>
          <p:nvPr>
            <p:ph type="sldNum" sz="quarter" idx="10"/>
          </p:nvPr>
        </p:nvSpPr>
        <p:spPr>
          <a:xfrm flipH="1">
            <a:off x="1249363" y="5410200"/>
            <a:ext cx="0" cy="1270000"/>
          </a:xfrm>
          <a:custGeom>
            <a:gdLst>
              <a:gd name="T0" fmla="*/ 1 w 1"/>
              <a:gd name="T1" fmla="*/ 635001 h 21600"/>
              <a:gd name="T2" fmla="*/ 1 w 1"/>
              <a:gd name="T3" fmla="*/ 635001 h 21600"/>
              <a:gd name="T4" fmla="*/ 1 w 1"/>
              <a:gd name="T5" fmla="*/ 635001 h 21600"/>
              <a:gd name="T6" fmla="*/ 1 w 1"/>
              <a:gd name="T7" fmla="*/ 635001 h 21600"/>
              <a:gd name="T8" fmla="*/ 0 60000 65536"/>
              <a:gd name="T9" fmla="*/ 5898240 60000 65536"/>
              <a:gd name="T10" fmla="*/ 11796480 60000 65536"/>
              <a:gd name="T11" fmla="*/ 17694720 60000 65536"/>
              <a:gd name="T12" fmla="*/ 0 w 1"/>
              <a:gd name="T13" fmla="*/ 0 h 21600"/>
              <a:gd name="T14" fmla="*/ 1 w 1"/>
              <a:gd name="T15" fmla="*/ 21600 h 21600"/>
            </a:gdLst>
            <a:cxnLst>
              <a:cxn ang="T8">
                <a:pos x="T0" y="T1"/>
              </a:cxn>
              <a:cxn ang="T9">
                <a:pos x="T2" y="T3"/>
              </a:cxn>
              <a:cxn ang="T10">
                <a:pos x="T4" y="T5"/>
              </a:cxn>
              <a:cxn ang="T11">
                <a:pos x="T6" y="T7"/>
              </a:cxn>
            </a:cxnLst>
            <a:rect l="T12" t="T13" r="T14" b="T15"/>
            <a:pathLst>
              <a:path w="1" h="21600" extrusionOk="0">
                <a:moveTo>
                  <a:pt x="0" y="0"/>
                </a:moveTo>
                <a:lnTo>
                  <a:pt x="0" y="0"/>
                </a:lnTo>
                <a:lnTo>
                  <a:pt x="0" y="21600"/>
                </a:lnTo>
                <a:close/>
              </a:path>
            </a:pathLst>
          </a:custGeom>
        </p:spPr>
        <p:txBody>
          <a:bodyPr lIns="45719" tIns="45719" rIns="45719" bIns="45719"/>
          <a:lstStyle>
            <a:lvl1pPr algn="ctr">
              <a:defRPr b="1">
                <a:solidFill>
                  <a:srgbClr val="FFFFFF"/>
                </a:solidFill>
              </a:defRPr>
            </a:lvl1pPr>
          </a:lstStyle>
          <a:p>
            <a:fld id="{F37C3853-6338-4385-BA04-915C536F4CFE}" type="slidenum">
              <a:rPr lang="zh-CN" altLang="zh-CN"/>
              <a:t/>
            </a:fld>
            <a:endParaRPr lang="zh-CN" altLang="zh-CN"/>
          </a:p>
        </p:txBody>
      </p:sp>
    </p:spTree>
  </p:cSld>
  <p:clrMapOvr>
    <a:masterClrMapping/>
  </p:clrMapOvr>
  <p:transition spd="med"/>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noChangeArrowheads="1"/>
          </p:cNvSpPr>
          <p:nvPr>
            <p:ph type="dt" sz="half" idx="10"/>
          </p:nvPr>
        </p:nvSpPr>
        <p:spPr bwMode="auto">
          <a:xfrm>
            <a:off x="838200" y="6356350"/>
            <a:ext cx="2743200" cy="365125"/>
          </a:xfrm>
          <a:prstGeom prst="rect">
            <a:avLst/>
          </a:prstGeom>
        </p:spPr>
        <p:txBody>
          <a:bodyPr vert="horz" wrap="square" lIns="91440" tIns="45720" rIns="91440" bIns="45720" numCol="1" anchor="t" anchorCtr="0" compatLnSpc="1"/>
          <a:lstStyle>
            <a:defPPr>
              <a:defRPr lang="zh-CN"/>
            </a:defPPr>
            <a:lvl1pPr algn="l" rtl="0" eaLnBrk="1" fontAlgn="base" hangingPunct="0">
              <a:spcBef>
                <a:spcPct val="0"/>
              </a:spcBef>
              <a:spcAft>
                <a:spcPct val="0"/>
              </a:spcAft>
              <a:defRPr b="1" kern="1200">
                <a:solidFill>
                  <a:srgbClr val="000000"/>
                </a:solidFill>
                <a:latin typeface="Helvetica" pitchFamily="2" charset="0"/>
                <a:ea typeface="宋体" pitchFamily="2" charset="-122"/>
                <a:cs typeface="+mn-cs"/>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fld id="{0768AFBC-9048-4DCF-9EEE-C8439CD0199D}" type="datetimeFigureOut">
              <a:rPr lang="zh-CN" altLang="en-US"/>
              <a:t/>
            </a:fld>
            <a:endParaRPr lang="zh-CN" altLang="en-US"/>
          </a:p>
        </p:txBody>
      </p:sp>
      <p:sp>
        <p:nvSpPr>
          <p:cNvPr id="3" name="页脚占位符 2"/>
          <p:cNvSpPr>
            <a:spLocks noGrp="1" noChangeArrowheads="1"/>
          </p:cNvSpPr>
          <p:nvPr>
            <p:ph type="ftr" sz="quarter" idx="11"/>
          </p:nvPr>
        </p:nvSpPr>
        <p:spPr bwMode="auto">
          <a:xfrm>
            <a:off x="4038600" y="6356350"/>
            <a:ext cx="4114800" cy="365125"/>
          </a:xfrm>
          <a:prstGeom prst="rect">
            <a:avLst/>
          </a:prstGeom>
        </p:spPr>
        <p:txBody>
          <a:bodyPr vert="horz" wrap="square" lIns="91440" tIns="45720" rIns="91440" bIns="45720" numCol="1" anchor="t" anchorCtr="0" compatLnSpc="1"/>
          <a:lstStyle>
            <a:defPPr>
              <a:defRPr lang="zh-CN"/>
            </a:defPPr>
            <a:lvl1pPr algn="l" rtl="0" eaLnBrk="1" fontAlgn="base" hangingPunct="0">
              <a:spcBef>
                <a:spcPct val="0"/>
              </a:spcBef>
              <a:spcAft>
                <a:spcPct val="0"/>
              </a:spcAft>
              <a:defRPr b="1" kern="1200">
                <a:solidFill>
                  <a:srgbClr val="000000"/>
                </a:solidFill>
                <a:latin typeface="Helvetica" pitchFamily="2" charset="0"/>
                <a:ea typeface="宋体" pitchFamily="2" charset="-122"/>
                <a:cs typeface="+mn-cs"/>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endParaRPr lang="zh-CN" altLang="en-US"/>
          </a:p>
        </p:txBody>
      </p:sp>
      <p:sp>
        <p:nvSpPr>
          <p:cNvPr id="4" name="灯片编号占位符 3"/>
          <p:cNvSpPr>
            <a:spLocks noGrp="1"/>
          </p:cNvSpPr>
          <p:nvPr>
            <p:ph type="sldNum" sz="quarter" idx="12"/>
          </p:nvPr>
        </p:nvSpPr>
        <p:spPr/>
        <p:txBody>
          <a:bodyPr/>
          <a:lstStyle>
            <a:lvl1pPr>
              <a:defRPr/>
            </a:lvl1pPr>
          </a:lstStyle>
          <a:p>
            <a:fld id="{889E62B1-3717-4DB7-9937-C4C3E0A35561}" type="slidenum">
              <a:rPr lang="zh-CN" altLang="zh-CN"/>
              <a:t/>
            </a:fld>
            <a:endParaRPr lang="zh-CN" altLang="zh-CN"/>
          </a:p>
        </p:txBody>
      </p:sp>
    </p:spTree>
  </p:cSld>
  <p:clrMapOvr>
    <a:masterClrMapping/>
  </p:clrMapOvr>
  <p:transition spd="med"/>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日期占位符 3"/>
          <p:cNvSpPr>
            <a:spLocks noGrp="1"/>
          </p:cNvSpPr>
          <p:nvPr>
            <p:ph type="dt" sz="half" idx="10"/>
          </p:nvPr>
        </p:nvSpPr>
        <p:spPr>
          <a:xfrm>
            <a:off x="609600" y="6356351"/>
            <a:ext cx="2844800" cy="365125"/>
          </a:xfrm>
          <a:prstGeom prst="rect">
            <a:avLst/>
          </a:prstGeom>
        </p:spPr>
        <p:txBody>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r>
              <a:rPr lang="zh-CN" altLang="en-US"/>
              <a:t>*</a:t>
            </a:r>
            <a:endParaRPr lang="zh-CN" altLang="en-US"/>
          </a:p>
        </p:txBody>
      </p:sp>
      <p:sp>
        <p:nvSpPr>
          <p:cNvPr id="4" name="页脚占位符 4"/>
          <p:cNvSpPr>
            <a:spLocks noGrp="1"/>
          </p:cNvSpPr>
          <p:nvPr>
            <p:ph type="ftr" sz="quarter" idx="11"/>
          </p:nvPr>
        </p:nvSpPr>
        <p:spPr>
          <a:xfrm>
            <a:off x="4165600" y="6356351"/>
            <a:ext cx="3860800" cy="365125"/>
          </a:xfrm>
          <a:prstGeom prst="rect">
            <a:avLst/>
          </a:prstGeom>
        </p:spPr>
        <p:txBody>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defRPr/>
            </a:pPr>
            <a:endParaRPr lang="zh-CN" altLang="en-US"/>
          </a:p>
        </p:txBody>
      </p:sp>
      <p:sp>
        <p:nvSpPr>
          <p:cNvPr id="5" name="灯片编号占位符 5"/>
          <p:cNvSpPr>
            <a:spLocks noGrp="1"/>
          </p:cNvSpPr>
          <p:nvPr>
            <p:ph type="sldNum" sz="quarter" idx="12"/>
          </p:nvPr>
        </p:nvSpPr>
        <p:spPr>
          <a:xfrm>
            <a:off x="7467600" y="5589588"/>
            <a:ext cx="1270000" cy="276995"/>
          </a:xfrm>
        </p:spPr>
        <p:txBody>
          <a:bodyPr/>
          <a:lstStyle>
            <a:lvl1pPr>
              <a:defRPr/>
            </a:lvl1pPr>
          </a:lstStyle>
          <a:p>
            <a:pPr>
              <a:defRPr/>
            </a:pPr>
            <a:r>
              <a:rPr lang="zh-CN" altLang="en-US"/>
              <a:t>*</a:t>
            </a:r>
            <a:endParaRPr lang="zh-CN" altLang="en-US"/>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6.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media/image4.png" /><Relationship Id="rId9" Type="http://schemas.openxmlformats.org/officeDocument/2006/relationships/image" Target="../media/image5.png"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6.png" /><Relationship Id="rId11" Type="http://schemas.openxmlformats.org/officeDocument/2006/relationships/theme" Target="../theme/theme3.xml" /><Relationship Id="rId2" Type="http://schemas.openxmlformats.org/officeDocument/2006/relationships/slideLayout" Target="../slideLayouts/slideLayout20.xml" /><Relationship Id="rId3" Type="http://schemas.openxmlformats.org/officeDocument/2006/relationships/slideLayout" Target="../slideLayouts/slideLayout21.xml" /><Relationship Id="rId4" Type="http://schemas.openxmlformats.org/officeDocument/2006/relationships/slideLayout" Target="../slideLayouts/slideLayout22.xml" /><Relationship Id="rId5" Type="http://schemas.openxmlformats.org/officeDocument/2006/relationships/slideLayout" Target="../slideLayouts/slideLayout23.xml" /><Relationship Id="rId6" Type="http://schemas.openxmlformats.org/officeDocument/2006/relationships/slideLayout" Target="../slideLayouts/slideLayout24.xml" /><Relationship Id="rId7" Type="http://schemas.openxmlformats.org/officeDocument/2006/relationships/slideLayout" Target="../slideLayouts/slideLayout25.xml" /><Relationship Id="rId8" Type="http://schemas.openxmlformats.org/officeDocument/2006/relationships/image" Target="../media/image4.png" /><Relationship Id="rId9"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pic>
        <p:nvPicPr>
          <p:cNvPr id="1026" name="image1.png" descr="image1.png"/>
          <p:cNvPicPr>
            <a:picLocks noChangeAspect="1"/>
          </p:cNvPicPr>
          <p:nvPr/>
        </p:nvPicPr>
        <p:blipFill>
          <a:blip r:embed="rId8"/>
          <a:stretch>
            <a:fillRect/>
          </a:stretch>
        </p:blipFill>
        <p:spPr bwMode="auto">
          <a:xfrm>
            <a:off x="0" y="6400800"/>
            <a:ext cx="12192000" cy="457200"/>
          </a:xfrm>
          <a:prstGeom prst="rect">
            <a:avLst/>
          </a:prstGeom>
          <a:noFill/>
          <a:ln w="12700">
            <a:noFill/>
            <a:miter lim="400000"/>
          </a:ln>
        </p:spPr>
      </p:pic>
      <p:pic>
        <p:nvPicPr>
          <p:cNvPr id="1027" name="image2.png" descr="image2.png"/>
          <p:cNvPicPr>
            <a:picLocks noChangeAspect="1"/>
          </p:cNvPicPr>
          <p:nvPr/>
        </p:nvPicPr>
        <p:blipFill>
          <a:blip r:embed="rId9"/>
          <a:stretch>
            <a:fillRect/>
          </a:stretch>
        </p:blipFill>
        <p:spPr bwMode="auto">
          <a:xfrm>
            <a:off x="0" y="-25400"/>
            <a:ext cx="12192000" cy="946150"/>
          </a:xfrm>
          <a:prstGeom prst="rect">
            <a:avLst/>
          </a:prstGeom>
          <a:noFill/>
          <a:ln w="12700">
            <a:noFill/>
            <a:miter lim="400000"/>
          </a:ln>
        </p:spPr>
      </p:pic>
      <p:pic>
        <p:nvPicPr>
          <p:cNvPr id="1028" name="image3.png" descr="image3.png"/>
          <p:cNvPicPr>
            <a:picLocks noChangeAspect="1"/>
          </p:cNvPicPr>
          <p:nvPr/>
        </p:nvPicPr>
        <p:blipFill>
          <a:blip r:embed="rId10"/>
          <a:stretch>
            <a:fillRect/>
          </a:stretch>
        </p:blipFill>
        <p:spPr bwMode="auto">
          <a:xfrm>
            <a:off x="26988" y="46038"/>
            <a:ext cx="852487" cy="858837"/>
          </a:xfrm>
          <a:prstGeom prst="rect">
            <a:avLst/>
          </a:prstGeom>
          <a:noFill/>
          <a:ln w="12700">
            <a:noFill/>
            <a:miter lim="400000"/>
          </a:ln>
        </p:spPr>
      </p:pic>
      <p:sp>
        <p:nvSpPr>
          <p:cNvPr id="5" name="矩形"/>
          <p:cNvSpPr/>
          <p:nvPr/>
        </p:nvSpPr>
        <p:spPr>
          <a:xfrm>
            <a:off x="0" y="-28575"/>
            <a:ext cx="12192000" cy="952500"/>
          </a:xfrm>
          <a:prstGeom prst="rect">
            <a:avLst/>
          </a:prstGeom>
          <a:gradFill>
            <a:gsLst>
              <a:gs pos="0">
                <a:srgbClr val="0064C0"/>
              </a:gs>
              <a:gs pos="20999">
                <a:srgbClr val="0064C0"/>
              </a:gs>
              <a:gs pos="85999">
                <a:srgbClr val="014C83"/>
              </a:gs>
              <a:gs pos="100000">
                <a:srgbClr val="014C83"/>
              </a:gs>
            </a:gsLst>
            <a:path path="circle">
              <a:fillToRect l="-7922" t="9442" r="107922" b="90557"/>
            </a:path>
          </a:gradFill>
          <a:ln w="12700">
            <a:miter lim="400000"/>
          </a:ln>
        </p:spPr>
        <p:txBody>
          <a:bodyPr lIns="45718" tIns="45718" rIns="45718" bIns="45718" anchor="ctr"/>
          <a:lstStyle>
            <a:defPPr>
              <a:defRPr lang="zh-CN"/>
            </a:defPPr>
            <a:lvl1pPr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sz="4000" b="0">
              <a:solidFill>
                <a:srgbClr val="FFFFFF"/>
              </a:solidFill>
              <a:latin typeface="Arial" pitchFamily="34" charset="0"/>
              <a:cs typeface="Arial" pitchFamily="34" charset="0"/>
              <a:sym typeface="Arial" pitchFamily="34" charset="0"/>
            </a:endParaRPr>
          </a:p>
        </p:txBody>
      </p:sp>
      <p:sp>
        <p:nvSpPr>
          <p:cNvPr id="1033" name="正文级别 1…"/>
          <p:cNvSpPr txBox="1">
            <a:spLocks noGrp="1"/>
          </p:cNvSpPr>
          <p:nvPr>
            <p:ph type="body" idx="1"/>
          </p:nvPr>
        </p:nvSpPr>
        <p:spPr bwMode="auto">
          <a:xfrm>
            <a:off x="609600" y="1069975"/>
            <a:ext cx="10972800" cy="5056188"/>
          </a:xfrm>
          <a:prstGeom prst="rect">
            <a:avLst/>
          </a:prstGeom>
          <a:noFill/>
          <a:ln w="12700">
            <a:noFill/>
            <a:miter lim="400000"/>
          </a:ln>
        </p:spPr>
        <p:txBody>
          <a:bodyPr vert="horz" wrap="square" lIns="45718" tIns="45718" rIns="45718" bIns="45718" numCol="1" anchor="t" anchorCtr="0" compatLnSpc="1"/>
          <a:lstStyle/>
          <a:p>
            <a:pPr lvl="0"/>
            <a:r>
              <a:rPr lang="zh-CN" altLang="zh-CN" smtClean="0">
                <a:sym typeface="儷黑 Pro" panose="020b0500000000000000" charset="-122"/>
              </a:rPr>
              <a:t>正文级别 1</a:t>
            </a:r>
            <a:endParaRPr lang="zh-CN" altLang="zh-CN" smtClean="0">
              <a:sym typeface="儷黑 Pro" panose="020b0500000000000000" charset="-122"/>
            </a:endParaRPr>
          </a:p>
          <a:p>
            <a:pPr lvl="1"/>
            <a:r>
              <a:rPr lang="zh-CN" altLang="zh-CN" smtClean="0">
                <a:sym typeface="儷黑 Pro" panose="020b0500000000000000" charset="-122"/>
              </a:rPr>
              <a:t>正文级别 2</a:t>
            </a:r>
            <a:endParaRPr lang="zh-CN" altLang="zh-CN" smtClean="0">
              <a:sym typeface="儷黑 Pro" panose="020b0500000000000000" charset="-122"/>
            </a:endParaRPr>
          </a:p>
          <a:p>
            <a:pPr lvl="2"/>
            <a:r>
              <a:rPr lang="zh-CN" altLang="zh-CN" smtClean="0">
                <a:sym typeface="儷黑 Pro" panose="020b0500000000000000" charset="-122"/>
              </a:rPr>
              <a:t>正文级别 3</a:t>
            </a:r>
            <a:endParaRPr lang="zh-CN" altLang="zh-CN" smtClean="0">
              <a:sym typeface="儷黑 Pro" panose="020b0500000000000000" charset="-122"/>
            </a:endParaRPr>
          </a:p>
          <a:p>
            <a:pPr lvl="3"/>
            <a:r>
              <a:rPr lang="zh-CN" altLang="zh-CN" smtClean="0">
                <a:sym typeface="儷黑 Pro" panose="020b0500000000000000" charset="-122"/>
              </a:rPr>
              <a:t>正文级别 4</a:t>
            </a:r>
            <a:endParaRPr lang="zh-CN" altLang="zh-CN" smtClean="0">
              <a:sym typeface="儷黑 Pro" panose="020b0500000000000000" charset="-122"/>
            </a:endParaRPr>
          </a:p>
          <a:p>
            <a:pPr lvl="4"/>
            <a:r>
              <a:rPr lang="zh-CN" altLang="zh-CN" smtClean="0">
                <a:sym typeface="儷黑 Pro" panose="020b0500000000000000" charset="-122"/>
              </a:rPr>
              <a:t>正文级别 5</a:t>
            </a:r>
            <a:endParaRPr lang="zh-CN" altLang="zh-CN" smtClean="0">
              <a:sym typeface="儷黑 Pro" panose="020b0500000000000000" charset="-122"/>
            </a:endParaRPr>
          </a:p>
        </p:txBody>
      </p:sp>
      <p:sp>
        <p:nvSpPr>
          <p:cNvPr id="1034" name="幻灯片编号"/>
          <p:cNvSpPr txBox="1">
            <a:spLocks noGrp="1"/>
          </p:cNvSpPr>
          <p:nvPr>
            <p:ph type="sldNum" sz="quarter" idx="2"/>
          </p:nvPr>
        </p:nvSpPr>
        <p:spPr bwMode="auto">
          <a:xfrm>
            <a:off x="7467600" y="5589588"/>
            <a:ext cx="1270000" cy="263525"/>
          </a:xfrm>
          <a:prstGeom prst="rect">
            <a:avLst/>
          </a:prstGeom>
          <a:noFill/>
          <a:ln>
            <a:noFill/>
          </a:ln>
        </p:spPr>
        <p:txBody>
          <a:bodyPr vert="horz" wrap="square" lIns="45718" tIns="45718" rIns="45718" bIns="45718" numCol="1" anchor="ctr" anchorCtr="0" compatLnSpc="1">
            <a:spAutoFit/>
          </a:bodyPr>
          <a:lstStyle>
            <a:defPPr>
              <a:defRPr lang="zh-CN"/>
            </a:defPPr>
            <a:lvl1pPr algn="r" rtl="0" eaLnBrk="1" fontAlgn="base" hangingPunct="0">
              <a:spcBef>
                <a:spcPct val="0"/>
              </a:spcBef>
              <a:spcAft>
                <a:spcPct val="0"/>
              </a:spcAft>
              <a:defRPr sz="1200" b="0" kern="1200">
                <a:solidFill>
                  <a:srgbClr val="000000"/>
                </a:solidFill>
                <a:latin typeface="Arial" pitchFamily="34" charset="0"/>
                <a:ea typeface="Helvetica" pitchFamily="2" charset="0"/>
                <a:cs typeface="Arial" pitchFamily="34" charset="0"/>
                <a:sym typeface="Arial" pitchFamily="34"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fld id="{669D9DDB-ECC8-4976-8AA9-43566FF3E558}" type="slidenum">
              <a:rPr lang="zh-CN" altLang="zh-CN"/>
              <a:t/>
            </a:fld>
            <a:endParaRPr lang="zh-CN" altLang="zh-CN"/>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spd="med"/>
  <p:timing/>
  <p:txStyles>
    <p:titleStyle>
      <a:lvl1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1pPr>
      <a:lvl2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2pPr>
      <a:lvl3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3pPr>
      <a:lvl4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4pPr>
      <a:lvl5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5pPr>
      <a:lvl6pPr marL="1462405" marR="0" indent="8235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6pPr>
      <a:lvl7pPr marL="1462405" marR="0" indent="12807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7pPr>
      <a:lvl8pPr marL="1462405" marR="0" indent="17379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8pPr>
      <a:lvl9pPr marL="1462405" marR="0" indent="21951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9pPr>
    </p:titleStyle>
    <p:bodyStyle>
      <a:lvl1pPr marL="548005" indent="-54800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1pPr>
      <a:lvl2pPr marL="1247775" indent="-514350"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2pPr>
      <a:lvl3pPr marL="1954530" indent="-49085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3pPr>
      <a:lvl4pPr marL="2762250" indent="-56832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4pPr>
      <a:lvl5pPr marL="3495675" indent="-56832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5pPr>
      <a:lvl6pPr marL="24999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6pPr>
      <a:lvl7pPr marL="29571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7pPr>
      <a:lvl8pPr marL="34143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8pPr>
      <a:lvl9pPr marL="3872230"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9pPr>
    </p:bodyStyle>
    <p:otherStyle>
      <a:lvl1pPr marL="0" marR="0" indent="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1pPr>
      <a:lvl2pPr marL="0" marR="0" indent="4572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2pPr>
      <a:lvl3pPr marL="0" marR="0" indent="9144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3pPr>
      <a:lvl4pPr marL="0" marR="0" indent="13716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4pPr>
      <a:lvl5pPr marL="0" marR="0" indent="18288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5pPr>
      <a:lvl6pPr marL="0" marR="0" indent="22860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6pPr>
      <a:lvl7pPr marL="0" marR="0" indent="27432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7pPr>
      <a:lvl8pPr marL="0" marR="0" indent="32004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8pPr>
      <a:lvl9pPr marL="0" marR="0" indent="36576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pic>
        <p:nvPicPr>
          <p:cNvPr id="9218" name="image1.png" descr="image1.png"/>
          <p:cNvPicPr>
            <a:picLocks noChangeAspect="1"/>
          </p:cNvPicPr>
          <p:nvPr/>
        </p:nvPicPr>
        <p:blipFill>
          <a:blip r:embed="rId8"/>
          <a:stretch>
            <a:fillRect/>
          </a:stretch>
        </p:blipFill>
        <p:spPr bwMode="auto">
          <a:xfrm>
            <a:off x="0" y="6400800"/>
            <a:ext cx="12192000" cy="457200"/>
          </a:xfrm>
          <a:prstGeom prst="rect">
            <a:avLst/>
          </a:prstGeom>
          <a:noFill/>
          <a:ln w="12700">
            <a:noFill/>
            <a:miter lim="400000"/>
          </a:ln>
        </p:spPr>
      </p:pic>
      <p:pic>
        <p:nvPicPr>
          <p:cNvPr id="9219" name="image2.png" descr="image2.png"/>
          <p:cNvPicPr>
            <a:picLocks noChangeAspect="1"/>
          </p:cNvPicPr>
          <p:nvPr/>
        </p:nvPicPr>
        <p:blipFill>
          <a:blip r:embed="rId9"/>
          <a:stretch>
            <a:fillRect/>
          </a:stretch>
        </p:blipFill>
        <p:spPr bwMode="auto">
          <a:xfrm>
            <a:off x="0" y="-25400"/>
            <a:ext cx="12192000" cy="946150"/>
          </a:xfrm>
          <a:prstGeom prst="rect">
            <a:avLst/>
          </a:prstGeom>
          <a:noFill/>
          <a:ln w="12700">
            <a:noFill/>
            <a:miter lim="400000"/>
          </a:ln>
        </p:spPr>
      </p:pic>
      <p:pic>
        <p:nvPicPr>
          <p:cNvPr id="9220" name="image3.png" descr="image3.png"/>
          <p:cNvPicPr>
            <a:picLocks noChangeAspect="1"/>
          </p:cNvPicPr>
          <p:nvPr/>
        </p:nvPicPr>
        <p:blipFill>
          <a:blip r:embed="rId10"/>
          <a:stretch>
            <a:fillRect/>
          </a:stretch>
        </p:blipFill>
        <p:spPr bwMode="auto">
          <a:xfrm>
            <a:off x="26988" y="46038"/>
            <a:ext cx="852487" cy="858837"/>
          </a:xfrm>
          <a:prstGeom prst="rect">
            <a:avLst/>
          </a:prstGeom>
          <a:noFill/>
          <a:ln w="12700">
            <a:noFill/>
            <a:miter lim="400000"/>
          </a:ln>
        </p:spPr>
      </p:pic>
      <p:sp>
        <p:nvSpPr>
          <p:cNvPr id="5" name="矩形"/>
          <p:cNvSpPr/>
          <p:nvPr/>
        </p:nvSpPr>
        <p:spPr>
          <a:xfrm>
            <a:off x="0" y="-28575"/>
            <a:ext cx="12192000" cy="952500"/>
          </a:xfrm>
          <a:prstGeom prst="rect">
            <a:avLst/>
          </a:prstGeom>
          <a:gradFill>
            <a:gsLst>
              <a:gs pos="0">
                <a:srgbClr val="0064C0"/>
              </a:gs>
              <a:gs pos="20999">
                <a:srgbClr val="0064C0"/>
              </a:gs>
              <a:gs pos="85999">
                <a:srgbClr val="014C83"/>
              </a:gs>
              <a:gs pos="100000">
                <a:srgbClr val="014C83"/>
              </a:gs>
            </a:gsLst>
            <a:path path="circle">
              <a:fillToRect l="-7922" t="9442" r="107922" b="90557"/>
            </a:path>
          </a:gradFill>
          <a:ln w="12700">
            <a:miter lim="400000"/>
          </a:ln>
        </p:spPr>
        <p:txBody>
          <a:bodyPr lIns="45718" tIns="45718" rIns="45718" bIns="45718" anchor="ctr"/>
          <a:lstStyle>
            <a:defPPr>
              <a:defRPr lang="zh-CN"/>
            </a:defPPr>
            <a:lvl1pPr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1pPr>
            <a:lvl2pPr marL="742950" indent="-28575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2pPr>
            <a:lvl3pPr marL="11430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3pPr>
            <a:lvl4pPr marL="16002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4pPr>
            <a:lvl5pPr marL="2057400" indent="-228600" algn="l" rtl="0" eaLnBrk="0" fontAlgn="base"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5pPr>
            <a:lvl6pPr marL="25146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6pPr>
            <a:lvl7pPr marL="29718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7pPr>
            <a:lvl8pPr marL="34290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8pPr>
            <a:lvl9pPr marL="3886200" indent="-228600" algn="l" defTabSz="914400" rtl="0" eaLnBrk="0" fontAlgn="base" latinLnBrk="0" hangingPunct="0">
              <a:spcBef>
                <a:spcPct val="0"/>
              </a:spcBef>
              <a:spcAft>
                <a:spcPct val="0"/>
              </a:spcAft>
              <a:defRPr b="1" kern="1200">
                <a:solidFill>
                  <a:srgbClr val="000000"/>
                </a:solidFill>
                <a:latin typeface="Helvetica" pitchFamily="2" charset="0"/>
                <a:ea typeface="Helvetica" pitchFamily="2" charset="0"/>
                <a:cs typeface="Helvetica" pitchFamily="2" charset="0"/>
                <a:sym typeface="Helvetica" pitchFamily="2" charset="0"/>
              </a:defRPr>
            </a:lvl9pPr>
          </a:lstStyle>
          <a:p>
            <a:pPr algn="ctr" eaLnBrk="1">
              <a:defRPr/>
            </a:pPr>
            <a:endParaRPr lang="zh-CN" altLang="zh-CN" b="0">
              <a:solidFill>
                <a:srgbClr val="FFFFFF"/>
              </a:solidFill>
              <a:latin typeface="Arial" pitchFamily="34" charset="0"/>
              <a:cs typeface="Arial" pitchFamily="34" charset="0"/>
              <a:sym typeface="Arial" pitchFamily="34" charset="0"/>
            </a:endParaRPr>
          </a:p>
        </p:txBody>
      </p:sp>
      <p:sp>
        <p:nvSpPr>
          <p:cNvPr id="9224" name="标题文本"/>
          <p:cNvSpPr txBox="1">
            <a:spLocks noGrp="1"/>
          </p:cNvSpPr>
          <p:nvPr>
            <p:ph type="title"/>
          </p:nvPr>
        </p:nvSpPr>
        <p:spPr bwMode="auto">
          <a:xfrm>
            <a:off x="609600" y="100013"/>
            <a:ext cx="10972800" cy="750887"/>
          </a:xfrm>
          <a:prstGeom prst="rect">
            <a:avLst/>
          </a:prstGeom>
          <a:noFill/>
          <a:ln w="12700">
            <a:noFill/>
            <a:miter lim="400000"/>
          </a:ln>
        </p:spPr>
        <p:txBody>
          <a:bodyPr vert="horz" wrap="square" lIns="45718" tIns="45718" rIns="45718" bIns="45718" numCol="1" anchor="ctr" anchorCtr="0" compatLnSpc="1"/>
          <a:lstStyle/>
          <a:p>
            <a:pPr lvl="0"/>
            <a:r>
              <a:rPr lang="zh-CN" altLang="zh-CN" smtClean="0">
                <a:sym typeface="儷黑 Pro" panose="020b0500000000000000" charset="-122"/>
              </a:rPr>
              <a:t>标题文本</a:t>
            </a:r>
            <a:endParaRPr lang="zh-CN" altLang="zh-CN" smtClean="0">
              <a:sym typeface="儷黑 Pro" panose="020b0500000000000000" charset="-122"/>
            </a:endParaRPr>
          </a:p>
        </p:txBody>
      </p:sp>
      <p:sp>
        <p:nvSpPr>
          <p:cNvPr id="9225" name="正文级别 1…"/>
          <p:cNvSpPr txBox="1">
            <a:spLocks noGrp="1"/>
          </p:cNvSpPr>
          <p:nvPr>
            <p:ph type="body" idx="1"/>
          </p:nvPr>
        </p:nvSpPr>
        <p:spPr bwMode="auto">
          <a:xfrm>
            <a:off x="609600" y="1069975"/>
            <a:ext cx="10972800" cy="5056188"/>
          </a:xfrm>
          <a:prstGeom prst="rect">
            <a:avLst/>
          </a:prstGeom>
          <a:noFill/>
          <a:ln w="12700">
            <a:noFill/>
            <a:miter lim="400000"/>
          </a:ln>
        </p:spPr>
        <p:txBody>
          <a:bodyPr vert="horz" wrap="square" lIns="45718" tIns="45718" rIns="45718" bIns="45718" numCol="1" anchor="t" anchorCtr="0" compatLnSpc="1"/>
          <a:lstStyle/>
          <a:p>
            <a:pPr lvl="0"/>
            <a:r>
              <a:rPr lang="zh-CN" altLang="zh-CN" smtClean="0">
                <a:sym typeface="儷黑 Pro" panose="020b0500000000000000" charset="-122"/>
              </a:rPr>
              <a:t>正文级别 1</a:t>
            </a:r>
            <a:endParaRPr lang="zh-CN" altLang="zh-CN" smtClean="0">
              <a:sym typeface="儷黑 Pro" panose="020b0500000000000000" charset="-122"/>
            </a:endParaRPr>
          </a:p>
          <a:p>
            <a:pPr lvl="1"/>
            <a:r>
              <a:rPr lang="zh-CN" altLang="zh-CN" smtClean="0">
                <a:sym typeface="儷黑 Pro" panose="020b0500000000000000" charset="-122"/>
              </a:rPr>
              <a:t>正文级别 2</a:t>
            </a:r>
            <a:endParaRPr lang="zh-CN" altLang="zh-CN" smtClean="0">
              <a:sym typeface="儷黑 Pro" panose="020b0500000000000000" charset="-122"/>
            </a:endParaRPr>
          </a:p>
          <a:p>
            <a:pPr lvl="2"/>
            <a:r>
              <a:rPr lang="zh-CN" altLang="zh-CN" smtClean="0">
                <a:sym typeface="儷黑 Pro" panose="020b0500000000000000" charset="-122"/>
              </a:rPr>
              <a:t>正文级别 3</a:t>
            </a:r>
            <a:endParaRPr lang="zh-CN" altLang="zh-CN" smtClean="0">
              <a:sym typeface="儷黑 Pro" panose="020b0500000000000000" charset="-122"/>
            </a:endParaRPr>
          </a:p>
          <a:p>
            <a:pPr lvl="3"/>
            <a:r>
              <a:rPr lang="zh-CN" altLang="zh-CN" smtClean="0">
                <a:sym typeface="儷黑 Pro" panose="020b0500000000000000" charset="-122"/>
              </a:rPr>
              <a:t>正文级别 4</a:t>
            </a:r>
            <a:endParaRPr lang="zh-CN" altLang="zh-CN" smtClean="0">
              <a:sym typeface="儷黑 Pro" panose="020b0500000000000000" charset="-122"/>
            </a:endParaRPr>
          </a:p>
          <a:p>
            <a:pPr lvl="4"/>
            <a:r>
              <a:rPr lang="zh-CN" altLang="zh-CN" smtClean="0">
                <a:sym typeface="儷黑 Pro" panose="020b0500000000000000" charset="-122"/>
              </a:rPr>
              <a:t>正文级别 5</a:t>
            </a:r>
            <a:endParaRPr lang="zh-CN" altLang="zh-CN" smtClean="0">
              <a:sym typeface="儷黑 Pro" panose="020b0500000000000000" charset="-122"/>
            </a:endParaRPr>
          </a:p>
        </p:txBody>
      </p:sp>
      <p:sp>
        <p:nvSpPr>
          <p:cNvPr id="2058" name="幻灯片编号"/>
          <p:cNvSpPr txBox="1">
            <a:spLocks noGrp="1"/>
          </p:cNvSpPr>
          <p:nvPr>
            <p:ph type="sldNum" sz="quarter" idx="2"/>
          </p:nvPr>
        </p:nvSpPr>
        <p:spPr bwMode="auto">
          <a:xfrm>
            <a:off x="7467600" y="5589588"/>
            <a:ext cx="1270000" cy="263525"/>
          </a:xfrm>
          <a:prstGeom prst="rect">
            <a:avLst/>
          </a:prstGeom>
          <a:noFill/>
          <a:ln>
            <a:noFill/>
          </a:ln>
        </p:spPr>
        <p:txBody>
          <a:bodyPr vert="horz" wrap="square" lIns="45718" tIns="45718" rIns="45718" bIns="45718" numCol="1" anchor="ctr" anchorCtr="0" compatLnSpc="1">
            <a:spAutoFit/>
          </a:bodyPr>
          <a:lstStyle>
            <a:defPPr>
              <a:defRPr lang="zh-CN"/>
            </a:defPPr>
            <a:lvl1pPr algn="r" rtl="0" eaLnBrk="1" fontAlgn="base" hangingPunct="0">
              <a:spcBef>
                <a:spcPct val="0"/>
              </a:spcBef>
              <a:spcAft>
                <a:spcPct val="0"/>
              </a:spcAft>
              <a:defRPr sz="1200" b="0" kern="1200">
                <a:solidFill>
                  <a:srgbClr val="000000"/>
                </a:solidFill>
                <a:latin typeface="Arial" pitchFamily="34" charset="0"/>
                <a:ea typeface="Helvetica" pitchFamily="2" charset="0"/>
                <a:cs typeface="Arial" pitchFamily="34" charset="0"/>
                <a:sym typeface="Arial" pitchFamily="34"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fld id="{AB79C0DB-95D0-486B-8E56-86B7084F3A8D}" type="slidenum">
              <a:rPr lang="zh-CN" altLang="zh-CN"/>
              <a:t/>
            </a:fld>
            <a:endParaRPr lang="zh-CN" altLang="zh-CN"/>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Lst>
  <p:transition spd="med"/>
  <p:timing/>
  <p:txStyles>
    <p:titleStyle>
      <a:lvl1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1pPr>
      <a:lvl2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2pPr>
      <a:lvl3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3pPr>
      <a:lvl4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4pPr>
      <a:lvl5pPr marL="1462405" indent="-1462405" algn="ctr" rtl="0" eaLnBrk="0" fontAlgn="base" hangingPunct="0">
        <a:spcBef>
          <a:spcPct val="0"/>
        </a:spcBef>
        <a:spcAft>
          <a:spcPct val="0"/>
        </a:spcAft>
        <a:defRPr sz="4000">
          <a:solidFill>
            <a:srgbClr val="FFFFFF"/>
          </a:solidFill>
          <a:latin typeface="儷黑 Pro" panose="020b0500000000000000" charset="-122"/>
          <a:ea typeface="儷黑 Pro" panose="020b0500000000000000" charset="-122"/>
          <a:cs typeface="儷黑 Pro" panose="020b0500000000000000" charset="-122"/>
          <a:sym typeface="儷黑 Pro" panose="020b0500000000000000" charset="-122"/>
        </a:defRPr>
      </a:lvl5pPr>
      <a:lvl6pPr marL="1462405" marR="0" indent="8235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6pPr>
      <a:lvl7pPr marL="1462405" marR="0" indent="12807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7pPr>
      <a:lvl8pPr marL="1462405" marR="0" indent="17379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8pPr>
      <a:lvl9pPr marL="1462405" marR="0" indent="2195195" algn="ctr" defTabSz="914400" latinLnBrk="0">
        <a:lnSpc>
          <a:spcPct val="100000"/>
        </a:lnSpc>
        <a:spcBef>
          <a:spcPct val="0"/>
        </a:spcBef>
        <a:spcAft>
          <a:spcPct val="0"/>
        </a:spcAft>
        <a:buClrTx/>
        <a:buSzTx/>
        <a:buFontTx/>
        <a:buNone/>
        <a:defRPr sz="4000" b="0" i="0" u="none" strike="noStrike" cap="none" spc="0" baseline="0">
          <a:solidFill>
            <a:srgbClr val="FFFFFF"/>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9pPr>
    </p:titleStyle>
    <p:bodyStyle>
      <a:lvl1pPr marL="548005" indent="-54800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1pPr>
      <a:lvl2pPr marL="1247775" indent="-514350"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2pPr>
      <a:lvl3pPr marL="1954530" indent="-49085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3pPr>
      <a:lvl4pPr marL="2762250" indent="-56832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4pPr>
      <a:lvl5pPr marL="3495675" indent="-568325" algn="l" defTabSz="1460500" rtl="0" eaLnBrk="0" fontAlgn="base" hangingPunct="0">
        <a:spcBef>
          <a:spcPts val="1200"/>
        </a:spcBef>
        <a:spcAft>
          <a:spcPct val="0"/>
        </a:spcAft>
        <a:buSzTx/>
        <a:buFont typeface="Arial" pitchFamily="34" charset="0"/>
        <a:buChar char="•"/>
        <a:defRPr sz="3000">
          <a:solidFill>
            <a:srgbClr val="000000"/>
          </a:solidFill>
          <a:latin typeface="儷黑 Pro" panose="020b0500000000000000" charset="-122"/>
          <a:ea typeface="儷黑 Pro" panose="020b0500000000000000" charset="-122"/>
          <a:cs typeface="儷黑 Pro" panose="020b0500000000000000" charset="-122"/>
          <a:sym typeface="儷黑 Pro" panose="020b0500000000000000" charset="-122"/>
        </a:defRPr>
      </a:lvl5pPr>
      <a:lvl6pPr marL="24999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6pPr>
      <a:lvl7pPr marL="29571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7pPr>
      <a:lvl8pPr marL="3414395"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8pPr>
      <a:lvl9pPr marL="3872230" marR="0" indent="-213995" algn="l" defTabSz="1461770" rtl="0" latinLnBrk="0">
        <a:lnSpc>
          <a:spcPct val="100000"/>
        </a:lnSpc>
        <a:spcBef>
          <a:spcPts val="1200"/>
        </a:spcBef>
        <a:spcAft>
          <a:spcPct val="0"/>
        </a:spcAft>
        <a:buClrTx/>
        <a:buSzTx/>
        <a:buFont typeface="Arial"/>
        <a:buChar char="•"/>
        <a:defRPr sz="3000" b="0" i="0" u="none" strike="noStrike" cap="none" spc="0" baseline="0">
          <a:solidFill>
            <a:srgbClr val="000000"/>
          </a:solidFill>
          <a:uFillTx/>
          <a:latin typeface="儷黑 Pro" panose="020b0500000000000000" charset="-122"/>
          <a:ea typeface="儷黑 Pro" panose="020b0500000000000000" charset="-122"/>
          <a:cs typeface="儷黑 Pro" panose="020b0500000000000000" charset="-122"/>
          <a:sym typeface="儷黑 Pro" panose="020b0500000000000000" charset="-122"/>
        </a:defRPr>
      </a:lvl9pPr>
    </p:bodyStyle>
    <p:otherStyle>
      <a:lvl1pPr marL="0" marR="0" indent="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1pPr>
      <a:lvl2pPr marL="0" marR="0" indent="4572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2pPr>
      <a:lvl3pPr marL="0" marR="0" indent="9144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3pPr>
      <a:lvl4pPr marL="0" marR="0" indent="13716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4pPr>
      <a:lvl5pPr marL="0" marR="0" indent="18288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5pPr>
      <a:lvl6pPr marL="0" marR="0" indent="22860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6pPr>
      <a:lvl7pPr marL="0" marR="0" indent="27432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7pPr>
      <a:lvl8pPr marL="0" marR="0" indent="32004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8pPr>
      <a:lvl9pPr marL="0" marR="0" indent="3657600" algn="r" defTabSz="914400" latinLnBrk="0">
        <a:lnSpc>
          <a:spcPct val="100000"/>
        </a:lnSpc>
        <a:spcBef>
          <a:spcPct val="0"/>
        </a:spcBef>
        <a:spcAft>
          <a:spcPct val="0"/>
        </a:spcAft>
        <a:buClrTx/>
        <a:buSzTx/>
        <a:buFontTx/>
        <a:buNone/>
        <a:defRPr sz="1200" b="0" i="0" u="none" strike="noStrike" cap="none" spc="0" baseline="0">
          <a:solidFill>
            <a:schemeClr val="tx1"/>
          </a:solidFill>
          <a:uFillTx/>
          <a:latin typeface="+mn-lt"/>
          <a:ea typeface="+mn-ea"/>
          <a:cs typeface="+mn-cs"/>
          <a:sym typeface="Arial"/>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5.png" /><Relationship Id="rId3" Type="http://schemas.openxmlformats.org/officeDocument/2006/relationships/image" Target="../media/image1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2.xml" /><Relationship Id="rId3" Type="http://schemas.openxmlformats.org/officeDocument/2006/relationships/image" Target="../media/image17.png" /><Relationship Id="rId4" Type="http://schemas.openxmlformats.org/officeDocument/2006/relationships/image" Target="../media/image1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ags" Target="../tags/tag1.xml" /><Relationship Id="rId3" Type="http://schemas.openxmlformats.org/officeDocument/2006/relationships/image" Target="../media/image1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14220212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如何搭建全院静脉血栓性疾病防治体系"/>
          <p:cNvSpPr txBox="1">
            <a:spLocks noChangeArrowheads="1"/>
          </p:cNvSpPr>
          <p:nvPr/>
        </p:nvSpPr>
        <p:spPr bwMode="auto">
          <a:xfrm>
            <a:off x="166688" y="1500188"/>
            <a:ext cx="11777662" cy="2124075"/>
          </a:xfrm>
          <a:prstGeom prst="rect">
            <a:avLst/>
          </a:prstGeom>
          <a:noFill/>
          <a:ln w="12700">
            <a:noFill/>
            <a:miter lim="400000"/>
          </a:ln>
        </p:spPr>
        <p:txBody>
          <a:bodyPr lIns="45714" tIns="45714" rIns="45714" bIns="45714">
            <a:spAutoFit/>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defTabSz="457200" eaLnBrk="1"/>
            <a:endParaRPr lang="zh-CN" altLang="zh-CN" sz="1200" b="0">
              <a:latin typeface="Helvetica" pitchFamily="2" charset="0"/>
            </a:endParaRPr>
          </a:p>
          <a:p>
            <a:pPr defTabSz="457200" eaLnBrk="1"/>
            <a:endParaRPr lang="zh-CN" altLang="zh-CN" sz="1200" b="0">
              <a:latin typeface="Helvetica" pitchFamily="2" charset="0"/>
            </a:endParaRPr>
          </a:p>
          <a:p>
            <a:pPr defTabSz="457200" eaLnBrk="1"/>
            <a:r>
              <a:rPr lang="zh-CN" altLang="zh-CN" sz="1200" b="0">
                <a:latin typeface="Helvetica" pitchFamily="2" charset="0"/>
              </a:rPr>
              <a:t> </a:t>
            </a:r>
            <a:endParaRPr lang="zh-CN" altLang="zh-CN" sz="4400" b="0">
              <a:latin typeface="Helvetica" pitchFamily="2" charset="0"/>
            </a:endParaRPr>
          </a:p>
          <a:p>
            <a:pPr defTabSz="457200" eaLnBrk="1"/>
            <a:endParaRPr lang="zh-CN" altLang="zh-CN" sz="1200" b="0">
              <a:latin typeface="Calibri" panose="020f0502020204030204" pitchFamily="34" charset="0"/>
              <a:ea typeface="Helvetica" pitchFamily="2" charset="0"/>
              <a:cs typeface="Calibri" panose="020f0502020204030204" pitchFamily="34" charset="0"/>
              <a:sym typeface="Calibri" panose="020f0502020204030204" pitchFamily="34" charset="0"/>
            </a:endParaRPr>
          </a:p>
          <a:p>
            <a:pPr algn="ctr" defTabSz="457200" eaLnBrk="1"/>
            <a:r>
              <a:rPr lang="zh-CN" altLang="en-US" sz="4200" smtClean="0">
                <a:latin typeface="微软雅黑" pitchFamily="34" charset="-122"/>
                <a:ea typeface="微软雅黑" pitchFamily="34" charset="-122"/>
              </a:rPr>
              <a:t>  深静脉</a:t>
            </a:r>
            <a:r>
              <a:rPr lang="zh-CN" altLang="en-US" sz="4200">
                <a:latin typeface="微软雅黑" pitchFamily="34" charset="-122"/>
                <a:ea typeface="微软雅黑" pitchFamily="34" charset="-122"/>
              </a:rPr>
              <a:t>血栓形成（</a:t>
            </a:r>
            <a:r>
              <a:rPr lang="en-US" altLang="zh-CN" sz="4200">
                <a:latin typeface="微软雅黑" pitchFamily="34" charset="-122"/>
                <a:ea typeface="微软雅黑" pitchFamily="34" charset="-122"/>
              </a:rPr>
              <a:t>DVT</a:t>
            </a:r>
            <a:r>
              <a:rPr lang="zh-CN" altLang="en-US" sz="4200">
                <a:latin typeface="微软雅黑" pitchFamily="34" charset="-122"/>
                <a:ea typeface="微软雅黑" pitchFamily="34" charset="-122"/>
              </a:rPr>
              <a:t>）</a:t>
            </a:r>
            <a:endParaRPr lang="en-US" altLang="zh-CN" sz="4200">
              <a:latin typeface="微软雅黑" pitchFamily="34" charset="-122"/>
              <a:ea typeface="微软雅黑" pitchFamily="34" charset="-122"/>
            </a:endParaRPr>
          </a:p>
          <a:p>
            <a:pPr algn="ctr" defTabSz="457200" eaLnBrk="1"/>
            <a:r>
              <a:rPr lang="zh-CN" altLang="en-US" sz="4200">
                <a:latin typeface="微软雅黑" pitchFamily="34" charset="-122"/>
                <a:ea typeface="微软雅黑" pitchFamily="34" charset="-122"/>
              </a:rPr>
              <a:t>的预防、治疗及规范化管理</a:t>
            </a:r>
            <a:endParaRPr lang="en-US" altLang="zh-CN" sz="4200">
              <a:latin typeface="微软雅黑" pitchFamily="34" charset="-122"/>
              <a:ea typeface="微软雅黑" pitchFamily="34" charset="-122"/>
            </a:endParaRPr>
          </a:p>
        </p:txBody>
      </p:sp>
    </p:spTree>
  </p:cSld>
  <p:clrMapOvr>
    <a:masterClrMapping/>
  </p:clrMapOvr>
  <p:transition spd="med"/>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 name="连按此项以编辑"/>
          <p:cNvSpPr txBox="1">
            <a:spLocks noGrp="1"/>
          </p:cNvSpPr>
          <p:nvPr>
            <p:ph type="title"/>
          </p:nvPr>
        </p:nvSpPr>
        <p:spPr>
          <a:xfrm>
            <a:off x="593725" y="1125538"/>
            <a:ext cx="10471150" cy="1295400"/>
          </a:xfrm>
        </p:spPr>
        <p:txBody>
          <a:bodyPr>
            <a:normAutofit/>
          </a:bodyPr>
          <a:lstStyle/>
          <a:p>
            <a:pPr marL="339725" indent="-339725" algn="l" defTabSz="904875" eaLnBrk="1" hangingPunct="1">
              <a:spcBef>
                <a:spcPts val="600"/>
              </a:spcBef>
            </a:pPr>
            <a:r>
              <a:rPr lang="zh-CN" altLang="zh-CN"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rPr>
              <a:t>DVT</a:t>
            </a:r>
            <a:r>
              <a:rPr lang="zh-CN" altLang="en-US"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rPr>
              <a:t>（深静脉血栓形成）、</a:t>
            </a:r>
            <a:r>
              <a:rPr lang="zh-CN" altLang="zh-CN"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rPr>
              <a:t>PTE</a:t>
            </a:r>
            <a:r>
              <a:rPr lang="zh-CN" altLang="en-US"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rPr>
              <a:t>（急性肺血栓栓塞症）统称为静脉血栓栓塞症（</a:t>
            </a:r>
            <a:r>
              <a:rPr lang="zh-CN" altLang="zh-CN"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rPr>
              <a:t>VTE）</a:t>
            </a:r>
            <a:endParaRPr lang="zh-CN" altLang="zh-CN" sz="2800" b="1" smtClean="0">
              <a:solidFill>
                <a:srgbClr val="000000"/>
              </a:solidFill>
              <a:effectLst>
                <a:outerShdw blurRad="38100" dist="38100" dir="2700000" algn="tl">
                  <a:srgbClr val="C0C0C0"/>
                </a:outerShdw>
              </a:effectLst>
              <a:latin typeface="微软雅黑" pitchFamily="34" charset="-122"/>
              <a:ea typeface="微软雅黑" pitchFamily="34" charset="-122"/>
              <a:sym typeface="宋体" pitchFamily="2" charset="-122"/>
            </a:endParaRPr>
          </a:p>
        </p:txBody>
      </p:sp>
      <p:sp>
        <p:nvSpPr>
          <p:cNvPr id="18" name="肺栓塞(PE)：指各种栓子阻塞肺动脉系统为其发病原因的一组疾病或临床综合征的总称，包括肺血栓栓塞、脂肪栓塞综合征、羊水栓塞、空气栓塞等。…"/>
          <p:cNvSpPr txBox="1"/>
          <p:nvPr/>
        </p:nvSpPr>
        <p:spPr bwMode="auto">
          <a:xfrm>
            <a:off x="211138" y="2420938"/>
            <a:ext cx="5241925" cy="3095625"/>
          </a:xfrm>
          <a:prstGeom prst="rect">
            <a:avLst/>
          </a:prstGeom>
          <a:noFill/>
          <a:ln>
            <a:noFill/>
          </a:ln>
        </p:spPr>
        <p:txBody>
          <a:bodyPr lIns="45718" tIns="45718" rIns="45718" bIns="45718"/>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marL="339725" indent="-339725" defTabSz="904875" eaLnBrk="1" hangingPunct="1">
              <a:spcBef>
                <a:spcPts val="600"/>
              </a:spcBef>
              <a:buSzTx/>
              <a:buFont typeface="Arial" pitchFamily="34" charset="0"/>
              <a:buChar char="•"/>
            </a:pPr>
            <a:r>
              <a:rPr lang="zh-CN" altLang="en-US"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肺栓塞</a:t>
            </a:r>
            <a:r>
              <a:rPr lang="en-US"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Book Antiqua" pitchFamily="18" charset="0"/>
              </a:rPr>
              <a:t>(</a:t>
            </a:r>
            <a:r>
              <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Book Antiqua" pitchFamily="18" charset="0"/>
              </a:rPr>
              <a:t>PE)</a:t>
            </a:r>
            <a:r>
              <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a:t>
            </a:r>
            <a:endPar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       指各种栓子阻塞肺动脉系统为其发病原因的一组疾病或临床综合征的总称，包括肺血栓栓塞、脂肪栓塞、羊水栓塞、空气栓塞等。</a:t>
            </a:r>
            <a:endPar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endPar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r>
              <a:rPr lang="zh-CN" altLang="en-US"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急性肺血栓栓塞症</a:t>
            </a:r>
            <a:r>
              <a:rPr lang="en-US"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Book Antiqua" pitchFamily="18" charset="0"/>
              </a:rPr>
              <a:t>(</a:t>
            </a:r>
            <a:r>
              <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Book Antiqua" pitchFamily="18" charset="0"/>
              </a:rPr>
              <a:t>PTE)</a:t>
            </a:r>
            <a:r>
              <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a:t>
            </a:r>
            <a:endPar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       来自静脉系统或右心的血栓阻塞肺动脉所致的疾病，是肺栓塞（</a:t>
            </a:r>
            <a:r>
              <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PE</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）中最常见</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Book Antiqua" pitchFamily="18" charset="0"/>
              </a:rPr>
              <a:t>的类型</a:t>
            </a:r>
            <a:r>
              <a:rPr lang="zh-CN"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a:t>
            </a:r>
            <a:endPar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endPar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a:p>
            <a:pPr marL="339725" indent="-339725" defTabSz="904875" eaLnBrk="1" hangingPunct="1">
              <a:spcBef>
                <a:spcPts val="600"/>
              </a:spcBef>
              <a:buSzTx/>
              <a:buFont typeface="Arial" pitchFamily="34" charset="0"/>
              <a:buChar char="•"/>
            </a:pPr>
            <a:r>
              <a:rPr lang="zh-CN" altLang="en-US"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深静脉血栓形成（</a:t>
            </a:r>
            <a:r>
              <a:rPr lang="zh-CN" altLang="zh-CN"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DVT）</a:t>
            </a:r>
            <a:r>
              <a:rPr lang="zh-CN" altLang="en-US" sz="140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下肢深静脉血栓最为多见，其中左侧多于右侧，</a:t>
            </a:r>
            <a:r>
              <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90%</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以上</a:t>
            </a:r>
            <a:r>
              <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PE</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由下肢</a:t>
            </a:r>
            <a:r>
              <a:rPr lang="en-US" altLang="zh-CN"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DVT</a:t>
            </a:r>
            <a:r>
              <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rPr>
              <a:t>发展而来。</a:t>
            </a:r>
            <a:endParaRPr lang="zh-CN" altLang="en-US" sz="1400" b="0">
              <a:effectLst>
                <a:outerShdw blurRad="38100" dist="38100" dir="2700000" algn="tl">
                  <a:srgbClr val="C0C0C0"/>
                </a:outerShdw>
              </a:effectLst>
              <a:latin typeface="微软雅黑" pitchFamily="34" charset="-122"/>
              <a:ea typeface="微软雅黑" pitchFamily="34" charset="-122"/>
              <a:cs typeface="儷黑 Pro" panose="020b0500000000000000" charset="-122"/>
              <a:sym typeface="宋体" pitchFamily="2" charset="-122"/>
            </a:endParaRPr>
          </a:p>
        </p:txBody>
      </p:sp>
      <p:pic>
        <p:nvPicPr>
          <p:cNvPr id="19459" name="Picture 4"/>
          <p:cNvPicPr>
            <a:picLocks noChangeAspect="1" noChangeArrowheads="1"/>
          </p:cNvPicPr>
          <p:nvPr/>
        </p:nvPicPr>
        <p:blipFill>
          <a:blip r:embed="rId2"/>
          <a:stretch>
            <a:fillRect/>
          </a:stretch>
        </p:blipFill>
        <p:spPr bwMode="auto">
          <a:xfrm>
            <a:off x="5738813" y="2286000"/>
            <a:ext cx="5829300" cy="3673475"/>
          </a:xfrm>
          <a:prstGeom prst="rect">
            <a:avLst/>
          </a:prstGeom>
          <a:noFill/>
          <a:ln w="9525">
            <a:noFill/>
            <a:miter lim="800000"/>
          </a:ln>
        </p:spPr>
      </p:pic>
    </p:spTree>
  </p:cSld>
  <p:clrMapOvr>
    <a:masterClrMapping/>
  </p:clrMapOvr>
  <p:transition spd="med"/>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1"/>
          </p:nvPr>
        </p:nvSpPr>
        <p:spPr>
          <a:xfrm>
            <a:off x="7024694" y="2928934"/>
            <a:ext cx="4572000" cy="3143272"/>
          </a:xfrm>
        </p:spPr>
        <p:txBody>
          <a:bodyPr/>
          <a:lstStyle/>
          <a:p>
            <a:pPr marL="276225" indent="-276225" defTabSz="739775" eaLnBrk="1" hangingPunct="1">
              <a:lnSpc>
                <a:spcPct val="90000"/>
              </a:lnSpc>
              <a:spcBef>
                <a:spcPts val="600"/>
              </a:spcBef>
            </a:pPr>
            <a:endParaRPr lang="en-US" altLang="zh-CN" sz="3200" smtClean="0">
              <a:effectLst>
                <a:outerShdw blurRad="38100" dist="38100" dir="2700000" algn="tl">
                  <a:srgbClr val="C0C0C0"/>
                </a:outerShdw>
              </a:effectLst>
              <a:latin typeface="宋体" pitchFamily="2" charset="-122"/>
              <a:ea typeface="宋体" pitchFamily="2" charset="-122"/>
              <a:sym typeface="宋体" pitchFamily="2" charset="-122"/>
            </a:endParaRPr>
          </a:p>
          <a:p>
            <a:pPr marL="276225" indent="-276225" defTabSz="739775" eaLnBrk="1" hangingPunct="1">
              <a:lnSpc>
                <a:spcPct val="90000"/>
              </a:lnSpc>
              <a:spcBef>
                <a:spcPts val="600"/>
              </a:spcBef>
              <a:buFont typeface="Arial" pitchFamily="34" charset="0"/>
              <a:buNone/>
            </a:pPr>
            <a:r>
              <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rPr>
              <a:t>     </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我国</a:t>
            </a:r>
            <a:r>
              <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rPr>
              <a:t>DVT</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导致</a:t>
            </a:r>
            <a:r>
              <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rPr>
              <a:t>PE</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相当常见，只是过去由于认识不够，误诊甚多，给人以少见的错误印象</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a:t>
            </a:r>
            <a:endPar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endParaRPr>
          </a:p>
          <a:p>
            <a:pPr marL="276225" indent="-276225" defTabSz="739775" eaLnBrk="1" hangingPunct="1">
              <a:lnSpc>
                <a:spcPct val="90000"/>
              </a:lnSpc>
              <a:spcBef>
                <a:spcPts val="600"/>
              </a:spcBef>
              <a:buFont typeface="Arial" pitchFamily="34" charset="0"/>
              <a:buNone/>
            </a:pPr>
            <a:r>
              <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rPr>
              <a:t>      </a:t>
            </a:r>
            <a:r>
              <a:rPr lang="zh-CN" altLang="en-US" sz="1800" smtClean="0">
                <a:effectLst>
                  <a:outerShdw blurRad="38100" dist="38100" dir="2700000" algn="tl">
                    <a:srgbClr val="C0C0C0"/>
                  </a:outerShdw>
                </a:effectLst>
                <a:latin typeface="宋体" pitchFamily="2" charset="-122"/>
                <a:ea typeface="宋体" pitchFamily="2" charset="-122"/>
              </a:rPr>
              <a:t>临床</a:t>
            </a:r>
            <a:r>
              <a:rPr lang="en-US" altLang="zh-CN" sz="1800" smtClean="0">
                <a:effectLst>
                  <a:outerShdw blurRad="38100" dist="38100" dir="2700000" algn="tl">
                    <a:srgbClr val="C0C0C0"/>
                  </a:outerShdw>
                </a:effectLst>
                <a:latin typeface="宋体" pitchFamily="2" charset="-122"/>
                <a:ea typeface="宋体" pitchFamily="2" charset="-122"/>
              </a:rPr>
              <a:t>VTE</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发病率、误诊率高</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，因为</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没有合理治疗</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导致</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病死率高</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进行合理有效的治疗</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会大大提高</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治疗</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效果</a:t>
            </a:r>
            <a:r>
              <a:rPr lang="zh-CN" altLang="en-US" sz="1800" smtClean="0">
                <a:effectLst>
                  <a:outerShdw blurRad="38100" dist="38100" dir="2700000" algn="tl">
                    <a:srgbClr val="C0C0C0"/>
                  </a:outerShdw>
                </a:effectLst>
                <a:latin typeface="宋体" pitchFamily="2" charset="-122"/>
                <a:ea typeface="宋体" pitchFamily="2" charset="-122"/>
                <a:sym typeface="宋体" pitchFamily="2" charset="-122"/>
              </a:rPr>
              <a:t>；</a:t>
            </a:r>
            <a:r>
              <a:rPr lang="zh-CN" altLang="zh-CN" sz="1800" smtClean="0">
                <a:effectLst>
                  <a:outerShdw blurRad="38100" dist="38100" dir="2700000" algn="tl">
                    <a:srgbClr val="C0C0C0"/>
                  </a:outerShdw>
                </a:effectLst>
                <a:latin typeface="宋体" pitchFamily="2" charset="-122"/>
                <a:ea typeface="宋体" pitchFamily="2" charset="-122"/>
                <a:sym typeface="宋体" pitchFamily="2" charset="-122"/>
              </a:rPr>
              <a:t> </a:t>
            </a:r>
            <a:endParaRPr lang="zh-CN" altLang="zh-CN" sz="1800" smtClean="0">
              <a:effectLst>
                <a:outerShdw blurRad="38100" dist="38100" dir="2700000" algn="tl">
                  <a:srgbClr val="C0C0C0"/>
                </a:outerShdw>
              </a:effectLst>
              <a:latin typeface="Book Antiqua" pitchFamily="18" charset="0"/>
              <a:ea typeface="宋体" pitchFamily="2" charset="-122"/>
            </a:endParaRPr>
          </a:p>
          <a:p>
            <a:pPr marL="276225" indent="-276225" defTabSz="739775" eaLnBrk="1" hangingPunct="1">
              <a:lnSpc>
                <a:spcPct val="90000"/>
              </a:lnSpc>
              <a:spcBef>
                <a:spcPts val="600"/>
              </a:spcBef>
              <a:buFont typeface="Arial" pitchFamily="34" charset="0"/>
              <a:buNone/>
            </a:pPr>
            <a:r>
              <a:rPr lang="en-US" altLang="zh-CN" sz="1800" smtClean="0">
                <a:effectLst>
                  <a:outerShdw blurRad="38100" dist="38100" dir="2700000" algn="tl">
                    <a:srgbClr val="C0C0C0"/>
                  </a:outerShdw>
                </a:effectLst>
                <a:latin typeface="宋体" pitchFamily="2" charset="-122"/>
                <a:ea typeface="宋体" pitchFamily="2" charset="-122"/>
                <a:sym typeface="宋体" pitchFamily="2" charset="-122"/>
              </a:rPr>
              <a:t>      </a:t>
            </a:r>
            <a:r>
              <a:rPr lang="zh-CN" altLang="zh-CN" sz="1800" smtClean="0">
                <a:effectLst>
                  <a:outerShdw blurRad="38100" dist="38100" dir="2700000" algn="tl">
                    <a:srgbClr val="C0C0C0"/>
                  </a:outerShdw>
                </a:effectLst>
                <a:latin typeface="宋体" pitchFamily="2" charset="-122"/>
                <a:ea typeface="宋体" pitchFamily="2" charset="-122"/>
                <a:sym typeface="+mn-ea"/>
              </a:rPr>
              <a:t>规范医疗行为，建立合理的</a:t>
            </a:r>
            <a:r>
              <a:rPr lang="zh-CN" altLang="zh-CN" sz="1800" smtClean="0">
                <a:solidFill>
                  <a:srgbClr val="FF0000"/>
                </a:solidFill>
                <a:effectLst>
                  <a:outerShdw blurRad="38100" dist="38100" dir="2700000" algn="tl">
                    <a:srgbClr val="C0C0C0"/>
                  </a:outerShdw>
                </a:effectLst>
                <a:latin typeface="宋体" pitchFamily="2" charset="-122"/>
                <a:ea typeface="宋体" pitchFamily="2" charset="-122"/>
                <a:sym typeface="+mn-ea"/>
              </a:rPr>
              <a:t>以防为主</a:t>
            </a:r>
            <a:r>
              <a:rPr lang="zh-CN" altLang="zh-CN" sz="1800" smtClean="0">
                <a:effectLst>
                  <a:outerShdw blurRad="38100" dist="38100" dir="2700000" algn="tl">
                    <a:srgbClr val="C0C0C0"/>
                  </a:outerShdw>
                </a:effectLst>
                <a:latin typeface="宋体" pitchFamily="2" charset="-122"/>
                <a:ea typeface="宋体" pitchFamily="2" charset="-122"/>
                <a:sym typeface="+mn-ea"/>
              </a:rPr>
              <a:t>的立体化</a:t>
            </a:r>
            <a:r>
              <a:rPr lang="en-US" altLang="zh-CN" sz="1800" smtClean="0">
                <a:solidFill>
                  <a:srgbClr val="FF0000"/>
                </a:solidFill>
                <a:effectLst>
                  <a:outerShdw blurRad="38100" dist="38100" dir="2700000" algn="tl">
                    <a:srgbClr val="C0C0C0"/>
                  </a:outerShdw>
                </a:effectLst>
                <a:latin typeface="宋体" pitchFamily="2" charset="-122"/>
                <a:ea typeface="宋体" pitchFamily="2" charset="-122"/>
                <a:sym typeface="+mn-ea"/>
              </a:rPr>
              <a:t>VTE</a:t>
            </a:r>
            <a:r>
              <a:rPr lang="zh-CN" altLang="en-US" sz="1800" smtClean="0">
                <a:solidFill>
                  <a:srgbClr val="FF0000"/>
                </a:solidFill>
                <a:effectLst>
                  <a:outerShdw blurRad="38100" dist="38100" dir="2700000" algn="tl">
                    <a:srgbClr val="C0C0C0"/>
                  </a:outerShdw>
                </a:effectLst>
                <a:latin typeface="宋体" pitchFamily="2" charset="-122"/>
                <a:ea typeface="宋体" pitchFamily="2" charset="-122"/>
                <a:sym typeface="+mn-ea"/>
              </a:rPr>
              <a:t>预防体系</a:t>
            </a:r>
            <a:r>
              <a:rPr lang="zh-CN" altLang="en-US" sz="1800" smtClean="0">
                <a:effectLst>
                  <a:outerShdw blurRad="38100" dist="38100" dir="2700000" algn="tl">
                    <a:srgbClr val="C0C0C0"/>
                  </a:outerShdw>
                </a:effectLst>
                <a:latin typeface="宋体" pitchFamily="2" charset="-122"/>
                <a:ea typeface="宋体" pitchFamily="2" charset="-122"/>
                <a:sym typeface="+mn-ea"/>
              </a:rPr>
              <a:t>显得尤为重要。</a:t>
            </a:r>
            <a:endParaRPr lang="en-US" altLang="zh-CN" sz="1800" smtClean="0">
              <a:effectLst>
                <a:outerShdw blurRad="38100" dist="38100" dir="2700000" algn="tl">
                  <a:srgbClr val="C0C0C0"/>
                </a:outerShdw>
              </a:effectLst>
              <a:latin typeface="宋体" pitchFamily="2" charset="-122"/>
              <a:ea typeface="宋体" pitchFamily="2" charset="-122"/>
              <a:sym typeface="+mn-ea"/>
            </a:endParaRPr>
          </a:p>
          <a:p>
            <a:pPr marL="276225" indent="-276225" defTabSz="739775" eaLnBrk="1" hangingPunct="1">
              <a:lnSpc>
                <a:spcPct val="90000"/>
              </a:lnSpc>
              <a:spcBef>
                <a:spcPts val="600"/>
              </a:spcBef>
              <a:buFont typeface="Arial" pitchFamily="34" charset="0"/>
              <a:buNone/>
            </a:pPr>
            <a:endParaRPr lang="zh-CN" altLang="zh-CN" sz="1800" smtClean="0">
              <a:latin typeface="Book Antiqua" pitchFamily="18" charset="0"/>
              <a:ea typeface="宋体" pitchFamily="2" charset="-122"/>
              <a:sym typeface="+mn-ea"/>
            </a:endParaRPr>
          </a:p>
          <a:p>
            <a:pPr marL="276225" indent="-276225" defTabSz="739775">
              <a:buFont typeface="Arial" pitchFamily="34" charset="0"/>
              <a:buNone/>
            </a:pPr>
            <a:endParaRPr kumimoji="1" lang="zh-CN" altLang="en-US" smtClean="0"/>
          </a:p>
        </p:txBody>
      </p:sp>
      <p:pic>
        <p:nvPicPr>
          <p:cNvPr id="20482" name="图像" descr="图像"/>
          <p:cNvPicPr>
            <a:picLocks noChangeAspect="1"/>
          </p:cNvPicPr>
          <p:nvPr/>
        </p:nvPicPr>
        <p:blipFill>
          <a:blip r:embed="rId3"/>
          <a:srcRect b="50717"/>
          <a:stretch>
            <a:fillRect/>
          </a:stretch>
        </p:blipFill>
        <p:spPr bwMode="auto">
          <a:xfrm>
            <a:off x="595274" y="1214422"/>
            <a:ext cx="5214937" cy="1941512"/>
          </a:xfrm>
          <a:prstGeom prst="rect">
            <a:avLst/>
          </a:prstGeom>
          <a:noFill/>
          <a:ln w="12700">
            <a:noFill/>
            <a:miter lim="400000"/>
          </a:ln>
        </p:spPr>
      </p:pic>
      <p:pic>
        <p:nvPicPr>
          <p:cNvPr id="20483" name="图像" descr="图像"/>
          <p:cNvPicPr>
            <a:picLocks noChangeAspect="1"/>
          </p:cNvPicPr>
          <p:nvPr/>
        </p:nvPicPr>
        <p:blipFill>
          <a:blip r:embed="rId4"/>
          <a:stretch>
            <a:fillRect/>
          </a:stretch>
        </p:blipFill>
        <p:spPr bwMode="auto">
          <a:xfrm>
            <a:off x="738188" y="3214688"/>
            <a:ext cx="4643437" cy="601662"/>
          </a:xfrm>
          <a:prstGeom prst="rect">
            <a:avLst/>
          </a:prstGeom>
          <a:noFill/>
          <a:ln w="12700">
            <a:noFill/>
            <a:miter lim="400000"/>
          </a:ln>
        </p:spPr>
      </p:pic>
      <p:pic>
        <p:nvPicPr>
          <p:cNvPr id="20484" name="图像" descr="图像"/>
          <p:cNvPicPr>
            <a:picLocks noChangeAspect="1"/>
          </p:cNvPicPr>
          <p:nvPr/>
        </p:nvPicPr>
        <p:blipFill>
          <a:blip r:embed="rId5"/>
          <a:srcRect b="32877"/>
          <a:stretch>
            <a:fillRect/>
          </a:stretch>
        </p:blipFill>
        <p:spPr bwMode="auto">
          <a:xfrm>
            <a:off x="452398" y="3786190"/>
            <a:ext cx="5929312" cy="1908175"/>
          </a:xfrm>
          <a:prstGeom prst="rect">
            <a:avLst/>
          </a:prstGeom>
          <a:noFill/>
          <a:ln w="12700">
            <a:noFill/>
            <a:miter lim="400000"/>
          </a:ln>
        </p:spPr>
      </p:pic>
      <p:sp>
        <p:nvSpPr>
          <p:cNvPr id="20485" name="明确将手术患者术后肺栓塞发生率和术后深静脉血栓发生率列为控制指标。"/>
          <p:cNvSpPr txBox="1">
            <a:spLocks noChangeArrowheads="1"/>
          </p:cNvSpPr>
          <p:nvPr/>
        </p:nvSpPr>
        <p:spPr bwMode="auto">
          <a:xfrm>
            <a:off x="238084" y="5643578"/>
            <a:ext cx="6572250" cy="625475"/>
          </a:xfrm>
          <a:prstGeom prst="rect">
            <a:avLst/>
          </a:prstGeom>
          <a:noFill/>
          <a:ln w="12700">
            <a:noFill/>
            <a:miter lim="400000"/>
          </a:ln>
        </p:spPr>
        <p:txBody>
          <a:bodyPr lIns="45718" tIns="45718" rIns="45718" bIns="45718"/>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defTabSz="1460500" eaLnBrk="1" hangingPunct="1">
              <a:spcBef>
                <a:spcPts val="1200"/>
              </a:spcBef>
              <a:buSzTx/>
              <a:buFont typeface="Arial" pitchFamily="34" charset="0"/>
              <a:buNone/>
            </a:pPr>
            <a:r>
              <a:rPr lang="en-US" altLang="zh-CN" sz="2400" b="0">
                <a:latin typeface="微软雅黑" pitchFamily="34" charset="-122"/>
                <a:ea typeface="微软雅黑" pitchFamily="34" charset="-122"/>
                <a:cs typeface="儷黑 Pro" panose="020b0500000000000000" charset="-122"/>
                <a:sym typeface="儷黑 Pro" panose="020b0500000000000000" charset="-122"/>
              </a:rPr>
              <a:t>     </a:t>
            </a:r>
            <a:r>
              <a:rPr lang="zh-CN" altLang="zh-CN" sz="1400" b="0">
                <a:latin typeface="微软雅黑" pitchFamily="34" charset="-122"/>
                <a:ea typeface="微软雅黑" pitchFamily="34" charset="-122"/>
                <a:cs typeface="儷黑 Pro" panose="020b0500000000000000" charset="-122"/>
                <a:sym typeface="儷黑 Pro" panose="020b0500000000000000" charset="-122"/>
              </a:rPr>
              <a:t>明确将手术患者</a:t>
            </a:r>
            <a:r>
              <a:rPr lang="zh-CN" altLang="zh-CN" sz="1400" b="0">
                <a:solidFill>
                  <a:srgbClr val="FF0000"/>
                </a:solidFill>
                <a:latin typeface="微软雅黑" pitchFamily="34" charset="-122"/>
                <a:ea typeface="微软雅黑" pitchFamily="34" charset="-122"/>
                <a:cs typeface="儷黑 Pro" panose="020b0500000000000000" charset="-122"/>
                <a:sym typeface="儷黑 Pro" panose="020b0500000000000000" charset="-122"/>
              </a:rPr>
              <a:t>术后肺栓塞发生率</a:t>
            </a:r>
            <a:r>
              <a:rPr lang="zh-CN" altLang="zh-CN" sz="1400" b="0">
                <a:latin typeface="微软雅黑" pitchFamily="34" charset="-122"/>
                <a:ea typeface="微软雅黑" pitchFamily="34" charset="-122"/>
                <a:cs typeface="儷黑 Pro" panose="020b0500000000000000" charset="-122"/>
                <a:sym typeface="儷黑 Pro" panose="020b0500000000000000" charset="-122"/>
              </a:rPr>
              <a:t>和</a:t>
            </a:r>
            <a:r>
              <a:rPr lang="zh-CN" altLang="zh-CN" sz="1400" b="0">
                <a:solidFill>
                  <a:srgbClr val="FF0000"/>
                </a:solidFill>
                <a:latin typeface="微软雅黑" pitchFamily="34" charset="-122"/>
                <a:ea typeface="微软雅黑" pitchFamily="34" charset="-122"/>
                <a:cs typeface="儷黑 Pro" panose="020b0500000000000000" charset="-122"/>
                <a:sym typeface="儷黑 Pro" panose="020b0500000000000000" charset="-122"/>
              </a:rPr>
              <a:t>术后深静脉血栓发生率</a:t>
            </a:r>
            <a:r>
              <a:rPr lang="zh-CN" altLang="zh-CN" sz="1400" b="0">
                <a:latin typeface="微软雅黑" pitchFamily="34" charset="-122"/>
                <a:ea typeface="微软雅黑" pitchFamily="34" charset="-122"/>
                <a:cs typeface="儷黑 Pro" panose="020b0500000000000000" charset="-122"/>
                <a:sym typeface="儷黑 Pro" panose="020b0500000000000000" charset="-122"/>
              </a:rPr>
              <a:t>列为控制指标</a:t>
            </a:r>
            <a:endParaRPr lang="zh-CN" altLang="zh-CN" sz="1400" b="0">
              <a:latin typeface="微软雅黑" pitchFamily="34" charset="-122"/>
              <a:ea typeface="微软雅黑" pitchFamily="34" charset="-122"/>
              <a:cs typeface="儷黑 Pro" panose="020b0500000000000000" charset="-122"/>
              <a:sym typeface="儷黑 Pro" panose="020b0500000000000000" charset="-122"/>
            </a:endParaRPr>
          </a:p>
        </p:txBody>
      </p:sp>
      <p:sp>
        <p:nvSpPr>
          <p:cNvPr id="7" name="矩形 1"/>
          <p:cNvSpPr>
            <a:spLocks noChangeArrowheads="1"/>
          </p:cNvSpPr>
          <p:nvPr/>
        </p:nvSpPr>
        <p:spPr bwMode="auto">
          <a:xfrm>
            <a:off x="7453322" y="1000108"/>
            <a:ext cx="4214842" cy="2246769"/>
          </a:xfrm>
          <a:prstGeom prst="rect">
            <a:avLst/>
          </a:prstGeom>
          <a:noFill/>
          <a:ln w="9525">
            <a:noFill/>
            <a:miter lim="800000"/>
          </a:ln>
        </p:spPr>
        <p:txBody>
          <a:bodyPr wrap="square">
            <a:spAutoFit/>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a:lnSpc>
                <a:spcPct val="250000"/>
              </a:lnSpc>
            </a:pPr>
            <a:r>
              <a:rPr lang="zh-CN" altLang="en-US" sz="2800" b="1">
                <a:solidFill>
                  <a:srgbClr val="FF0000"/>
                </a:solidFill>
              </a:rPr>
              <a:t>高度</a:t>
            </a:r>
            <a:r>
              <a:rPr lang="zh-CN" altLang="en-US" sz="2800" b="1" smtClean="0">
                <a:solidFill>
                  <a:srgbClr val="FF0000"/>
                </a:solidFill>
              </a:rPr>
              <a:t>重视</a:t>
            </a:r>
            <a:r>
              <a:rPr lang="en-US" altLang="zh-CN" sz="2800" smtClean="0">
                <a:solidFill>
                  <a:srgbClr val="FF0000"/>
                </a:solidFill>
              </a:rPr>
              <a:t>VTE</a:t>
            </a:r>
            <a:r>
              <a:rPr lang="zh-CN" altLang="en-US" sz="2800" smtClean="0">
                <a:solidFill>
                  <a:srgbClr val="FF0000"/>
                </a:solidFill>
              </a:rPr>
              <a:t>防治！</a:t>
            </a:r>
            <a:endParaRPr lang="en-US" altLang="zh-CN" sz="2800">
              <a:solidFill>
                <a:srgbClr val="FF0000"/>
              </a:solidFill>
            </a:endParaRPr>
          </a:p>
          <a:p>
            <a:pPr>
              <a:lnSpc>
                <a:spcPct val="250000"/>
              </a:lnSpc>
            </a:pPr>
            <a:r>
              <a:rPr lang="zh-CN" altLang="en-US" sz="2800" smtClean="0">
                <a:solidFill>
                  <a:srgbClr val="FF0000"/>
                </a:solidFill>
              </a:rPr>
              <a:t>规范</a:t>
            </a:r>
            <a:r>
              <a:rPr lang="en-US" altLang="zh-CN" sz="2800" smtClean="0">
                <a:solidFill>
                  <a:srgbClr val="FF0000"/>
                </a:solidFill>
              </a:rPr>
              <a:t>VTE</a:t>
            </a:r>
            <a:r>
              <a:rPr lang="zh-CN" altLang="en-US" sz="2800">
                <a:solidFill>
                  <a:srgbClr val="FF0000"/>
                </a:solidFill>
              </a:rPr>
              <a:t>防治</a:t>
            </a:r>
            <a:r>
              <a:rPr lang="zh-CN" altLang="en-US" sz="2800" b="1" smtClean="0">
                <a:solidFill>
                  <a:srgbClr val="FF0000"/>
                </a:solidFill>
              </a:rPr>
              <a:t>刻不容缓</a:t>
            </a:r>
            <a:r>
              <a:rPr lang="zh-CN" altLang="en-US" sz="2800" smtClean="0">
                <a:solidFill>
                  <a:srgbClr val="FF0000"/>
                </a:solidFill>
              </a:rPr>
              <a:t>！</a:t>
            </a:r>
            <a:endParaRPr lang="zh-CN" altLang="en-US" sz="2800">
              <a:solidFill>
                <a:srgbClr val="FF0000"/>
              </a:solidFill>
            </a:endParaRPr>
          </a:p>
        </p:txBody>
      </p:sp>
    </p:spTree>
  </p:cSld>
  <p:clrMapOvr>
    <a:masterClrMapping/>
  </p:clrMapOvr>
  <p:transition spd="med"/>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529" name="图片 1"/>
          <p:cNvPicPr>
            <a:picLocks noChangeAspect="1"/>
          </p:cNvPicPr>
          <p:nvPr/>
        </p:nvPicPr>
        <p:blipFill>
          <a:blip r:embed="rId2"/>
          <a:stretch>
            <a:fillRect/>
          </a:stretch>
        </p:blipFill>
        <p:spPr bwMode="auto">
          <a:xfrm>
            <a:off x="6096000" y="1000108"/>
            <a:ext cx="5539175" cy="5000643"/>
          </a:xfrm>
          <a:prstGeom prst="rect">
            <a:avLst/>
          </a:prstGeom>
          <a:noFill/>
          <a:ln w="9525">
            <a:noFill/>
            <a:miter lim="800000"/>
          </a:ln>
        </p:spPr>
      </p:pic>
      <p:sp>
        <p:nvSpPr>
          <p:cNvPr id="22530" name="文本框 99"/>
          <p:cNvSpPr txBox="1">
            <a:spLocks noChangeArrowheads="1"/>
          </p:cNvSpPr>
          <p:nvPr/>
        </p:nvSpPr>
        <p:spPr bwMode="auto">
          <a:xfrm>
            <a:off x="506413" y="2365375"/>
            <a:ext cx="5713412" cy="2862263"/>
          </a:xfrm>
          <a:prstGeom prst="rect">
            <a:avLst/>
          </a:prstGeom>
          <a:noFill/>
          <a:ln w="9525">
            <a:noFill/>
            <a:miter lim="800000"/>
          </a:ln>
        </p:spPr>
        <p:txBody>
          <a:bodyPr>
            <a:spAutoFit/>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indent="355600" eaLnBrk="1">
              <a:lnSpc>
                <a:spcPct val="150000"/>
              </a:lnSpc>
            </a:pPr>
            <a:r>
              <a:rPr lang="zh-CN" altLang="zh-CN" sz="2400" b="0">
                <a:latin typeface="微软雅黑" pitchFamily="34" charset="-122"/>
                <a:ea typeface="微软雅黑" pitchFamily="34" charset="-122"/>
              </a:rPr>
              <a:t>院内静脉血栓栓塞症（</a:t>
            </a:r>
            <a:r>
              <a:rPr lang="en-US" altLang="zh-CN" sz="2400" b="0">
                <a:latin typeface="微软雅黑" pitchFamily="34" charset="-122"/>
                <a:ea typeface="微软雅黑" pitchFamily="34" charset="-122"/>
              </a:rPr>
              <a:t>VTE</a:t>
            </a:r>
            <a:r>
              <a:rPr lang="zh-CN" altLang="zh-CN" sz="2400" b="0">
                <a:latin typeface="微软雅黑" pitchFamily="34" charset="-122"/>
                <a:ea typeface="微软雅黑" pitchFamily="34" charset="-122"/>
              </a:rPr>
              <a:t>）的防治需要</a:t>
            </a:r>
            <a:r>
              <a:rPr lang="zh-CN" altLang="zh-CN" sz="2400" b="0">
                <a:solidFill>
                  <a:srgbClr val="FF0000"/>
                </a:solidFill>
                <a:latin typeface="微软雅黑" pitchFamily="34" charset="-122"/>
                <a:ea typeface="微软雅黑" pitchFamily="34" charset="-122"/>
              </a:rPr>
              <a:t>各</a:t>
            </a:r>
            <a:r>
              <a:rPr lang="zh-CN" altLang="en-US" sz="2400" b="0">
                <a:solidFill>
                  <a:srgbClr val="FF0000"/>
                </a:solidFill>
                <a:latin typeface="微软雅黑" pitchFamily="34" charset="-122"/>
                <a:ea typeface="微软雅黑" pitchFamily="34" charset="-122"/>
              </a:rPr>
              <a:t>个</a:t>
            </a:r>
            <a:r>
              <a:rPr lang="zh-CN" altLang="zh-CN" sz="2400" b="0">
                <a:solidFill>
                  <a:srgbClr val="FF0000"/>
                </a:solidFill>
                <a:latin typeface="微软雅黑" pitchFamily="34" charset="-122"/>
                <a:ea typeface="微软雅黑" pitchFamily="34" charset="-122"/>
              </a:rPr>
              <a:t>部门和各科室之间的协同合作</a:t>
            </a:r>
            <a:r>
              <a:rPr lang="zh-CN" altLang="zh-CN" sz="2400" b="0">
                <a:latin typeface="微软雅黑" pitchFamily="34" charset="-122"/>
                <a:ea typeface="微软雅黑" pitchFamily="34" charset="-122"/>
              </a:rPr>
              <a:t>。建立有效的管理机制是保证</a:t>
            </a:r>
            <a:r>
              <a:rPr lang="en-US" altLang="zh-CN" sz="2400" b="0">
                <a:solidFill>
                  <a:srgbClr val="FF0000"/>
                </a:solidFill>
                <a:latin typeface="微软雅黑" pitchFamily="34" charset="-122"/>
                <a:ea typeface="微软雅黑" pitchFamily="34" charset="-122"/>
              </a:rPr>
              <a:t>VTE</a:t>
            </a:r>
            <a:r>
              <a:rPr lang="zh-CN" altLang="zh-CN" sz="2400" b="0">
                <a:solidFill>
                  <a:srgbClr val="FF0000"/>
                </a:solidFill>
                <a:latin typeface="微软雅黑" pitchFamily="34" charset="-122"/>
                <a:ea typeface="微软雅黑" pitchFamily="34" charset="-122"/>
              </a:rPr>
              <a:t>预防</a:t>
            </a:r>
            <a:r>
              <a:rPr lang="zh-CN" altLang="zh-CN" sz="2400" b="0">
                <a:latin typeface="微软雅黑" pitchFamily="34" charset="-122"/>
                <a:ea typeface="微软雅黑" pitchFamily="34" charset="-122"/>
              </a:rPr>
              <a:t>落实到位的基本条件，以最大程度降低</a:t>
            </a:r>
            <a:r>
              <a:rPr lang="en-US" altLang="zh-CN" sz="2400" b="0">
                <a:latin typeface="微软雅黑" pitchFamily="34" charset="-122"/>
                <a:ea typeface="微软雅黑" pitchFamily="34" charset="-122"/>
              </a:rPr>
              <a:t>VTE</a:t>
            </a:r>
            <a:r>
              <a:rPr lang="zh-CN" altLang="zh-CN" sz="2400" b="0">
                <a:latin typeface="微软雅黑" pitchFamily="34" charset="-122"/>
                <a:ea typeface="微软雅黑" pitchFamily="34" charset="-122"/>
              </a:rPr>
              <a:t>造成的危害。</a:t>
            </a:r>
            <a:endParaRPr lang="zh-CN" altLang="en-US" sz="2400" b="0">
              <a:latin typeface="微软雅黑" pitchFamily="34" charset="-122"/>
              <a:ea typeface="微软雅黑" pitchFamily="34" charset="-122"/>
            </a:endParaRPr>
          </a:p>
        </p:txBody>
      </p:sp>
      <p:sp>
        <p:nvSpPr>
          <p:cNvPr id="22531" name="文本框 4"/>
          <p:cNvSpPr txBox="1">
            <a:spLocks noChangeArrowheads="1"/>
          </p:cNvSpPr>
          <p:nvPr/>
        </p:nvSpPr>
        <p:spPr bwMode="auto">
          <a:xfrm>
            <a:off x="6738942" y="5929330"/>
            <a:ext cx="5080000" cy="306388"/>
          </a:xfrm>
          <a:prstGeom prst="rect">
            <a:avLst/>
          </a:prstGeom>
          <a:noFill/>
          <a:ln w="9525">
            <a:noFill/>
            <a:miter lim="800000"/>
          </a:ln>
        </p:spPr>
        <p:txBody>
          <a:bodyPr>
            <a:spAutoFit/>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eaLnBrk="1"/>
            <a:r>
              <a:rPr lang="zh-CN" altLang="zh-CN" sz="1400" b="0">
                <a:latin typeface="Helvetica" pitchFamily="2" charset="0"/>
              </a:rPr>
              <a:t>医院内静脉血栓栓塞症</a:t>
            </a:r>
            <a:r>
              <a:rPr lang="en-US" altLang="zh-CN" sz="1400" b="0">
                <a:latin typeface="Helvetica" pitchFamily="2" charset="0"/>
              </a:rPr>
              <a:t>VET</a:t>
            </a:r>
            <a:r>
              <a:rPr lang="zh-CN" altLang="zh-CN" sz="1400" b="0">
                <a:latin typeface="Helvetica" pitchFamily="2" charset="0"/>
              </a:rPr>
              <a:t>防治管理体系示意图</a:t>
            </a:r>
            <a:endParaRPr lang="zh-CN" altLang="en-US">
              <a:latin typeface="Helvetica" pitchFamily="2" charset="0"/>
            </a:endParaRPr>
          </a:p>
        </p:txBody>
      </p:sp>
      <p:sp>
        <p:nvSpPr>
          <p:cNvPr id="22532" name="标题 1"/>
          <p:cNvSpPr txBox="1"/>
          <p:nvPr/>
        </p:nvSpPr>
        <p:spPr bwMode="auto">
          <a:xfrm>
            <a:off x="319088" y="1217613"/>
            <a:ext cx="10972800" cy="750887"/>
          </a:xfrm>
          <a:prstGeom prst="rect">
            <a:avLst/>
          </a:prstGeom>
          <a:noFill/>
          <a:ln w="9525">
            <a:noFill/>
            <a:miter lim="800000"/>
          </a:ln>
        </p:spPr>
        <p:txBody>
          <a:bodyPr lIns="45718" tIns="45718" rIns="45718" bIns="45718" anchor="ct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marL="1462405" indent="-1462405" eaLnBrk="1" hangingPunct="1"/>
            <a:r>
              <a:rPr lang="en-US" altLang="zh-CN" sz="4000" b="0">
                <a:solidFill>
                  <a:schemeClr val="tx1"/>
                </a:solidFill>
                <a:latin typeface="儷黑 Pro" panose="020b0500000000000000" charset="-122"/>
                <a:ea typeface="儷黑 Pro" panose="020b0500000000000000" charset="-122"/>
                <a:cs typeface="儷黑 Pro" panose="020b0500000000000000" charset="-122"/>
                <a:sym typeface="儷黑 Pro" panose="020b0500000000000000" charset="-122"/>
              </a:rPr>
              <a:t>VTE</a:t>
            </a:r>
            <a:r>
              <a:rPr lang="zh-CN" altLang="en-US" sz="4000" b="0">
                <a:solidFill>
                  <a:schemeClr val="tx1"/>
                </a:solidFill>
                <a:latin typeface="儷黑 Pro" panose="020b0500000000000000" charset="-122"/>
                <a:ea typeface="儷黑 Pro" panose="020b0500000000000000" charset="-122"/>
                <a:cs typeface="儷黑 Pro" panose="020b0500000000000000" charset="-122"/>
                <a:sym typeface="儷黑 Pro" panose="020b0500000000000000" charset="-122"/>
              </a:rPr>
              <a:t>中心</a:t>
            </a:r>
            <a:r>
              <a:rPr lang="zh-CN" altLang="en-US" sz="4000" b="0" smtClean="0">
                <a:solidFill>
                  <a:schemeClr val="tx1"/>
                </a:solidFill>
                <a:latin typeface="儷黑 Pro" panose="020b0500000000000000" charset="-122"/>
                <a:ea typeface="儷黑 Pro" panose="020b0500000000000000" charset="-122"/>
                <a:cs typeface="儷黑 Pro" panose="020b0500000000000000" charset="-122"/>
                <a:sym typeface="儷黑 Pro" panose="020b0500000000000000" charset="-122"/>
              </a:rPr>
              <a:t>的建构</a:t>
            </a:r>
            <a:endParaRPr lang="zh-CN" altLang="en-US" sz="4000" b="0">
              <a:solidFill>
                <a:schemeClr val="tx1"/>
              </a:solidFill>
              <a:latin typeface="儷黑 Pro" panose="020b0500000000000000" charset="-122"/>
              <a:ea typeface="儷黑 Pro" panose="020b0500000000000000" charset="-122"/>
              <a:cs typeface="儷黑 Pro" panose="020b0500000000000000" charset="-122"/>
              <a:sym typeface="儷黑 Pro" panose="020b0500000000000000" charset="-122"/>
            </a:endParaRPr>
          </a:p>
        </p:txBody>
      </p:sp>
    </p:spTree>
  </p:cSld>
  <p:clrMapOvr>
    <a:masterClrMapping/>
  </p:clrMapOvr>
  <p:transition spd="med"/>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连按此项以编辑"/>
          <p:cNvSpPr txBox="1">
            <a:spLocks noGrp="1"/>
          </p:cNvSpPr>
          <p:nvPr>
            <p:ph type="title"/>
          </p:nvPr>
        </p:nvSpPr>
        <p:spPr>
          <a:xfrm>
            <a:off x="1381125" y="142875"/>
            <a:ext cx="8996363" cy="750888"/>
          </a:xfrm>
        </p:spPr>
        <p:txBody>
          <a:bodyPr/>
          <a:lstStyle/>
          <a:p>
            <a:pPr marL="1358900" indent="-1358900" defTabSz="849630" eaLnBrk="1" hangingPunct="1"/>
            <a:r>
              <a:rPr lang="en-US" altLang="zh-CN" sz="3700" smtClean="0"/>
              <a:t>VTE</a:t>
            </a:r>
            <a:r>
              <a:rPr lang="zh-CN" altLang="en-US" sz="3700" smtClean="0"/>
              <a:t>质量控制要点</a:t>
            </a:r>
            <a:endParaRPr lang="zh-CN" altLang="zh-CN" sz="3700" smtClean="0"/>
          </a:p>
        </p:txBody>
      </p:sp>
      <p:sp>
        <p:nvSpPr>
          <p:cNvPr id="23554" name="二、医院内静脉血栓栓塞症质量控制要点…"/>
          <p:cNvSpPr txBox="1">
            <a:spLocks noGrp="1"/>
          </p:cNvSpPr>
          <p:nvPr>
            <p:ph type="body" idx="1"/>
          </p:nvPr>
        </p:nvSpPr>
        <p:spPr/>
        <p:txBody>
          <a:bodyPr/>
          <a:lstStyle/>
          <a:p>
            <a:pPr marL="0" indent="0" defTabSz="457200" eaLnBrk="1" hangingPunct="1">
              <a:lnSpc>
                <a:spcPct val="150000"/>
              </a:lnSpc>
              <a:buSzTx/>
              <a:buFontTx/>
              <a:buNone/>
            </a:pPr>
            <a:r>
              <a:rPr lang="zh-CN" altLang="zh-CN" sz="3600" smtClean="0">
                <a:solidFill>
                  <a:schemeClr val="tx1"/>
                </a:solidFill>
              </a:rPr>
              <a:t>静脉血栓栓塞症</a:t>
            </a:r>
            <a:r>
              <a:rPr lang="en-US" altLang="zh-CN" sz="3600" smtClean="0">
                <a:solidFill>
                  <a:schemeClr val="tx1"/>
                </a:solidFill>
              </a:rPr>
              <a:t>VTE</a:t>
            </a:r>
            <a:r>
              <a:rPr lang="zh-CN" altLang="zh-CN" sz="3600" smtClean="0">
                <a:solidFill>
                  <a:schemeClr val="tx1"/>
                </a:solidFill>
              </a:rPr>
              <a:t>质量控制要点</a:t>
            </a:r>
            <a:br>
              <a:rPr lang="zh-CN" altLang="zh-CN" sz="2400" smtClean="0">
                <a:latin typeface="微软雅黑" pitchFamily="34" charset="-122"/>
                <a:ea typeface="微软雅黑" pitchFamily="34" charset="-122"/>
              </a:rPr>
            </a:br>
            <a:r>
              <a:rPr lang="zh-CN" altLang="zh-CN" sz="2400" smtClean="0">
                <a:latin typeface="微软雅黑" pitchFamily="34" charset="-122"/>
                <a:ea typeface="微软雅黑" pitchFamily="34" charset="-122"/>
              </a:rPr>
              <a:t>1.</a:t>
            </a:r>
            <a:r>
              <a:rPr lang="en-US" altLang="zh-CN" sz="2400" smtClean="0">
                <a:latin typeface="微软雅黑" pitchFamily="34" charset="-122"/>
                <a:ea typeface="微软雅黑" pitchFamily="34" charset="-122"/>
              </a:rPr>
              <a:t> VTE</a:t>
            </a:r>
            <a:r>
              <a:rPr lang="zh-CN" altLang="zh-CN" sz="2400" smtClean="0">
                <a:latin typeface="微软雅黑" pitchFamily="34" charset="-122"/>
                <a:ea typeface="微软雅黑" pitchFamily="34" charset="-122"/>
              </a:rPr>
              <a:t>风险评估：对每例患者入院时进行VTE风险评估，</a:t>
            </a:r>
            <a:r>
              <a:rPr lang="zh-CN" altLang="en-US" sz="2400" smtClean="0">
                <a:solidFill>
                  <a:srgbClr val="FF0000"/>
                </a:solidFill>
                <a:latin typeface="微软雅黑" pitchFamily="34" charset="-122"/>
                <a:ea typeface="微软雅黑" pitchFamily="34" charset="-122"/>
              </a:rPr>
              <a:t>特别是VTE高风险科室的住院患者，</a:t>
            </a:r>
            <a:r>
              <a:rPr lang="zh-CN" altLang="zh-CN" sz="2400" smtClean="0">
                <a:latin typeface="微软雅黑" pitchFamily="34" charset="-122"/>
                <a:ea typeface="微软雅黑" pitchFamily="34" charset="-122"/>
              </a:rPr>
              <a:t>并在整个住院期间动态评估VTE风险，评估结果及时记录在病历中。</a:t>
            </a:r>
            <a:endParaRPr lang="zh-CN" altLang="zh-CN" sz="2400" smtClean="0">
              <a:latin typeface="微软雅黑" pitchFamily="34" charset="-122"/>
              <a:ea typeface="微软雅黑" pitchFamily="34" charset="-122"/>
            </a:endParaRPr>
          </a:p>
          <a:p>
            <a:pPr marL="0" indent="0" defTabSz="457200" eaLnBrk="1" hangingPunct="1">
              <a:lnSpc>
                <a:spcPct val="150000"/>
              </a:lnSpc>
              <a:buSzTx/>
              <a:buFontTx/>
              <a:buNone/>
            </a:pPr>
            <a:r>
              <a:rPr lang="zh-CN" altLang="zh-CN" sz="2400" smtClean="0">
                <a:latin typeface="微软雅黑" pitchFamily="34" charset="-122"/>
                <a:ea typeface="微软雅黑" pitchFamily="34" charset="-122"/>
              </a:rPr>
              <a:t>2.出血风险评估：</a:t>
            </a:r>
            <a:r>
              <a:rPr lang="zh-CN" altLang="en-US" sz="2400" smtClean="0">
                <a:solidFill>
                  <a:srgbClr val="FF0000"/>
                </a:solidFill>
                <a:latin typeface="微软雅黑" pitchFamily="34" charset="-122"/>
                <a:ea typeface="微软雅黑" pitchFamily="34" charset="-122"/>
              </a:rPr>
              <a:t>鉴于抗凝预防本身潜在的出血并发症，</a:t>
            </a:r>
            <a:r>
              <a:rPr lang="zh-CN" altLang="zh-CN" sz="2400" smtClean="0">
                <a:latin typeface="微软雅黑" pitchFamily="34" charset="-122"/>
                <a:ea typeface="微软雅黑" pitchFamily="34" charset="-122"/>
              </a:rPr>
              <a:t>对</a:t>
            </a:r>
            <a:r>
              <a:rPr lang="zh-CN" altLang="en-US" sz="2400" smtClean="0">
                <a:solidFill>
                  <a:srgbClr val="FF0000"/>
                </a:solidFill>
                <a:latin typeface="微软雅黑" pitchFamily="34" charset="-122"/>
                <a:ea typeface="微软雅黑" pitchFamily="34" charset="-122"/>
              </a:rPr>
              <a:t>需要抗凝预防</a:t>
            </a:r>
            <a:r>
              <a:rPr lang="zh-CN" altLang="zh-CN" sz="2400" smtClean="0">
                <a:latin typeface="微软雅黑" pitchFamily="34" charset="-122"/>
                <a:ea typeface="微软雅黑" pitchFamily="34" charset="-122"/>
              </a:rPr>
              <a:t>VTE中危及以上风险患者进行出血风险评估，并在整个住院期间（</a:t>
            </a:r>
            <a:r>
              <a:rPr lang="zh-CN" altLang="zh-CN" sz="2400" smtClean="0">
                <a:solidFill>
                  <a:srgbClr val="FF0000"/>
                </a:solidFill>
                <a:latin typeface="微软雅黑" pitchFamily="34" charset="-122"/>
                <a:ea typeface="微软雅黑" pitchFamily="34" charset="-122"/>
              </a:rPr>
              <a:t>入院、转科、治疗发生变化、病情变化及出院时</a:t>
            </a:r>
            <a:r>
              <a:rPr lang="zh-CN" altLang="zh-CN" sz="2400" smtClean="0">
                <a:latin typeface="微软雅黑" pitchFamily="34" charset="-122"/>
                <a:ea typeface="微软雅黑" pitchFamily="34" charset="-122"/>
              </a:rPr>
              <a:t>）动态评估出血风险，评估结果及时记录在病历中。</a:t>
            </a:r>
            <a:endParaRPr lang="zh-CN" altLang="zh-CN" sz="2400" smtClean="0">
              <a:latin typeface="微软雅黑" pitchFamily="34" charset="-122"/>
              <a:ea typeface="微软雅黑" pitchFamily="34" charset="-122"/>
            </a:endParaRPr>
          </a:p>
          <a:p>
            <a:pPr marL="0" indent="0" defTabSz="457200" eaLnBrk="1" hangingPunct="1">
              <a:buSzTx/>
              <a:buFontTx/>
              <a:buNone/>
            </a:pPr>
            <a:endParaRPr lang="zh-CN" altLang="zh-CN" sz="2400" smtClean="0">
              <a:latin typeface="微软雅黑" pitchFamily="34" charset="-122"/>
              <a:ea typeface="微软雅黑" pitchFamily="34" charset="-122"/>
            </a:endParaRPr>
          </a:p>
        </p:txBody>
      </p:sp>
    </p:spTree>
  </p:cSld>
  <p:clrMapOvr>
    <a:masterClrMapping/>
  </p:clrMapOvr>
  <p:transition spd="med"/>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连按此项以编辑"/>
          <p:cNvSpPr txBox="1">
            <a:spLocks noGrp="1"/>
          </p:cNvSpPr>
          <p:nvPr>
            <p:ph type="title"/>
          </p:nvPr>
        </p:nvSpPr>
        <p:spPr>
          <a:xfrm>
            <a:off x="1952625" y="142875"/>
            <a:ext cx="8996363" cy="750888"/>
          </a:xfrm>
        </p:spPr>
        <p:txBody>
          <a:bodyPr/>
          <a:lstStyle/>
          <a:p>
            <a:pPr marL="1358900" indent="-1358900" defTabSz="849630" eaLnBrk="1" hangingPunct="1"/>
            <a:r>
              <a:rPr lang="en-US" altLang="zh-CN" sz="3700" smtClean="0"/>
              <a:t>VTE</a:t>
            </a:r>
            <a:r>
              <a:rPr lang="zh-CN" altLang="en-US" sz="3700" smtClean="0"/>
              <a:t>质量控制要点</a:t>
            </a:r>
            <a:endParaRPr lang="zh-CN" altLang="zh-CN" sz="3700" smtClean="0"/>
          </a:p>
        </p:txBody>
      </p:sp>
      <p:sp>
        <p:nvSpPr>
          <p:cNvPr id="24578" name="二、医院内静脉血栓栓塞症质量控制要点…"/>
          <p:cNvSpPr txBox="1">
            <a:spLocks noGrp="1"/>
          </p:cNvSpPr>
          <p:nvPr>
            <p:ph type="body" idx="1"/>
          </p:nvPr>
        </p:nvSpPr>
        <p:spPr/>
        <p:txBody>
          <a:bodyPr/>
          <a:lstStyle/>
          <a:p>
            <a:pPr marL="0" indent="0" defTabSz="457200" eaLnBrk="1" hangingPunct="1">
              <a:lnSpc>
                <a:spcPct val="150000"/>
              </a:lnSpc>
              <a:buSzTx/>
              <a:buFontTx/>
              <a:buNone/>
            </a:pPr>
            <a:r>
              <a:rPr lang="zh-CN" altLang="zh-CN" sz="3600" smtClean="0">
                <a:solidFill>
                  <a:schemeClr val="tx1"/>
                </a:solidFill>
              </a:rPr>
              <a:t>静脉血栓栓塞症</a:t>
            </a:r>
            <a:r>
              <a:rPr lang="en-US" altLang="zh-CN" sz="3600" smtClean="0">
                <a:solidFill>
                  <a:schemeClr val="tx1"/>
                </a:solidFill>
              </a:rPr>
              <a:t>VTE</a:t>
            </a:r>
            <a:r>
              <a:rPr lang="zh-CN" altLang="zh-CN" sz="3600" smtClean="0">
                <a:solidFill>
                  <a:schemeClr val="tx1"/>
                </a:solidFill>
              </a:rPr>
              <a:t>质量控制要点</a:t>
            </a:r>
            <a:endParaRPr lang="en-US" altLang="zh-CN" sz="3600" smtClean="0">
              <a:solidFill>
                <a:schemeClr val="tx1"/>
              </a:solidFill>
            </a:endParaRPr>
          </a:p>
          <a:p>
            <a:pPr marL="0" indent="0" defTabSz="457200" eaLnBrk="1" hangingPunct="1">
              <a:lnSpc>
                <a:spcPct val="150000"/>
              </a:lnSpc>
              <a:buSzTx/>
              <a:buFontTx/>
              <a:buNone/>
            </a:pPr>
            <a:r>
              <a:rPr lang="zh-CN" altLang="zh-CN" sz="2400" smtClean="0">
                <a:latin typeface="微软雅黑" pitchFamily="34" charset="-122"/>
                <a:ea typeface="微软雅黑" pitchFamily="34" charset="-122"/>
              </a:rPr>
              <a:t>3.合理预防：根据患者的VTE风险及出血风险选择</a:t>
            </a:r>
            <a:r>
              <a:rPr lang="zh-CN" altLang="zh-CN" sz="2400" smtClean="0">
                <a:solidFill>
                  <a:srgbClr val="FF0000"/>
                </a:solidFill>
                <a:latin typeface="微软雅黑" pitchFamily="34" charset="-122"/>
                <a:ea typeface="微软雅黑" pitchFamily="34" charset="-122"/>
              </a:rPr>
              <a:t>个体化预防措施</a:t>
            </a:r>
            <a:r>
              <a:rPr lang="zh-CN" altLang="zh-CN" sz="2400" smtClean="0">
                <a:latin typeface="微软雅黑" pitchFamily="34" charset="-122"/>
                <a:ea typeface="微软雅黑" pitchFamily="34" charset="-122"/>
              </a:rPr>
              <a:t>，并根据动态评估结果调整预防策略。</a:t>
            </a:r>
            <a:endParaRPr lang="zh-CN" altLang="zh-CN" sz="2400" smtClean="0">
              <a:latin typeface="微软雅黑" pitchFamily="34" charset="-122"/>
              <a:ea typeface="微软雅黑" pitchFamily="34" charset="-122"/>
            </a:endParaRPr>
          </a:p>
          <a:p>
            <a:pPr marL="0" indent="0" defTabSz="457200" eaLnBrk="1" hangingPunct="1">
              <a:lnSpc>
                <a:spcPct val="150000"/>
              </a:lnSpc>
              <a:buSzTx/>
              <a:buFontTx/>
              <a:buNone/>
            </a:pPr>
            <a:r>
              <a:rPr lang="zh-CN" altLang="zh-CN" sz="2400" smtClean="0">
                <a:latin typeface="微软雅黑" pitchFamily="34" charset="-122"/>
                <a:ea typeface="微软雅黑" pitchFamily="34" charset="-122"/>
              </a:rPr>
              <a:t>4.知情告知：对患者和（或）家属进行VTE相关知识教育与病情告知，包括</a:t>
            </a:r>
            <a:r>
              <a:rPr lang="zh-CN" altLang="zh-CN" sz="2400" smtClean="0">
                <a:solidFill>
                  <a:srgbClr val="FF0000"/>
                </a:solidFill>
                <a:latin typeface="微软雅黑" pitchFamily="34" charset="-122"/>
                <a:ea typeface="微软雅黑" pitchFamily="34" charset="-122"/>
              </a:rPr>
              <a:t>VTE的危险和可能后果</a:t>
            </a:r>
            <a:r>
              <a:rPr lang="zh-CN" altLang="zh-CN" sz="2400" smtClean="0">
                <a:latin typeface="微软雅黑" pitchFamily="34" charset="-122"/>
                <a:ea typeface="微软雅黑" pitchFamily="34" charset="-122"/>
              </a:rPr>
              <a:t>、</a:t>
            </a:r>
            <a:r>
              <a:rPr lang="zh-CN" altLang="zh-CN" sz="2400" smtClean="0">
                <a:solidFill>
                  <a:srgbClr val="FF0000"/>
                </a:solidFill>
                <a:latin typeface="微软雅黑" pitchFamily="34" charset="-122"/>
                <a:ea typeface="微软雅黑" pitchFamily="34" charset="-122"/>
              </a:rPr>
              <a:t>VTE预防的重要性和可能的副作用</a:t>
            </a:r>
            <a:r>
              <a:rPr lang="zh-CN" altLang="zh-CN" sz="2400" smtClean="0">
                <a:latin typeface="微软雅黑" pitchFamily="34" charset="-122"/>
                <a:ea typeface="微软雅黑" pitchFamily="34" charset="-122"/>
              </a:rPr>
              <a:t>、</a:t>
            </a:r>
            <a:r>
              <a:rPr lang="zh-CN" altLang="zh-CN" sz="2400" smtClean="0">
                <a:solidFill>
                  <a:srgbClr val="FF0000"/>
                </a:solidFill>
                <a:latin typeface="微软雅黑" pitchFamily="34" charset="-122"/>
                <a:ea typeface="微软雅黑" pitchFamily="34" charset="-122"/>
              </a:rPr>
              <a:t>VTE预防措施的正确使用</a:t>
            </a:r>
            <a:r>
              <a:rPr lang="zh-CN" altLang="zh-CN" sz="2400" smtClean="0">
                <a:latin typeface="微软雅黑" pitchFamily="34" charset="-122"/>
                <a:ea typeface="微软雅黑" pitchFamily="34" charset="-122"/>
              </a:rPr>
              <a:t>等，高危人群应签署知情同意书。</a:t>
            </a:r>
            <a:endParaRPr lang="zh-CN" altLang="zh-CN" sz="2400" smtClean="0">
              <a:latin typeface="微软雅黑" pitchFamily="34" charset="-122"/>
              <a:ea typeface="微软雅黑" pitchFamily="34" charset="-122"/>
            </a:endParaRPr>
          </a:p>
        </p:txBody>
      </p:sp>
    </p:spTree>
  </p:cSld>
  <p:clrMapOvr>
    <a:masterClrMapping/>
  </p:clrMapOvr>
  <p:transition spd="med"/>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标题 1"/>
          <p:cNvSpPr txBox="1">
            <a:spLocks noGrp="1"/>
          </p:cNvSpPr>
          <p:nvPr>
            <p:ph type="title"/>
          </p:nvPr>
        </p:nvSpPr>
        <p:spPr>
          <a:xfrm>
            <a:off x="1127125" y="4763"/>
            <a:ext cx="8996363" cy="750887"/>
          </a:xfrm>
        </p:spPr>
        <p:txBody>
          <a:bodyPr/>
          <a:lstStyle/>
          <a:p>
            <a:pPr eaLnBrk="1" hangingPunct="1"/>
            <a:r>
              <a:rPr lang="zh-CN" altLang="en-US" smtClean="0"/>
              <a:t>工作流程</a:t>
            </a:r>
            <a:endParaRPr lang="zh-CN" altLang="en-US" smtClean="0"/>
          </a:p>
        </p:txBody>
      </p:sp>
      <p:pic>
        <p:nvPicPr>
          <p:cNvPr id="25602" name="图片 7" descr="图片1"/>
          <p:cNvPicPr>
            <a:picLocks noChangeAspect="1"/>
          </p:cNvPicPr>
          <p:nvPr/>
        </p:nvPicPr>
        <p:blipFill>
          <a:blip r:embed="rId2"/>
          <a:srcRect r="22742"/>
          <a:stretch>
            <a:fillRect/>
          </a:stretch>
        </p:blipFill>
        <p:spPr bwMode="auto">
          <a:xfrm>
            <a:off x="1452563" y="857250"/>
            <a:ext cx="9120187" cy="5360988"/>
          </a:xfrm>
          <a:prstGeom prst="rect">
            <a:avLst/>
          </a:prstGeom>
          <a:noFill/>
          <a:ln w="9525">
            <a:noFill/>
            <a:miter lim="800000"/>
          </a:ln>
        </p:spPr>
      </p:pic>
    </p:spTree>
  </p:cSld>
  <p:clrMapOvr>
    <a:masterClrMapping/>
  </p:clrMapOvr>
  <p:transition spd="med"/>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标题 1"/>
          <p:cNvSpPr txBox="1">
            <a:spLocks noGrp="1"/>
          </p:cNvSpPr>
          <p:nvPr>
            <p:ph type="title"/>
          </p:nvPr>
        </p:nvSpPr>
        <p:spPr>
          <a:xfrm>
            <a:off x="2095500" y="142875"/>
            <a:ext cx="7043738" cy="750888"/>
          </a:xfrm>
        </p:spPr>
        <p:txBody>
          <a:bodyPr/>
          <a:lstStyle/>
          <a:p>
            <a:pPr algn="r" eaLnBrk="1" hangingPunct="1"/>
            <a:r>
              <a:rPr lang="zh-CN" altLang="en-US" sz="3200" smtClean="0">
                <a:sym typeface="+mn-ea"/>
              </a:rPr>
              <a:t>对外科手术患者使用Caprini评分表</a:t>
            </a:r>
            <a:endParaRPr lang="zh-CN" altLang="en-US" sz="3200" smtClean="0">
              <a:sym typeface="+mn-ea"/>
            </a:endParaRPr>
          </a:p>
        </p:txBody>
      </p:sp>
      <p:pic>
        <p:nvPicPr>
          <p:cNvPr id="26626" name="图片 3"/>
          <p:cNvPicPr>
            <a:picLocks noChangeAspect="1"/>
          </p:cNvPicPr>
          <p:nvPr/>
        </p:nvPicPr>
        <p:blipFill>
          <a:blip r:embed="rId2"/>
          <a:srcRect r="240" b="7999"/>
          <a:stretch>
            <a:fillRect/>
          </a:stretch>
        </p:blipFill>
        <p:spPr bwMode="auto">
          <a:xfrm>
            <a:off x="666750" y="1000125"/>
            <a:ext cx="10572750" cy="4929188"/>
          </a:xfrm>
          <a:prstGeom prst="rect">
            <a:avLst/>
          </a:prstGeom>
          <a:noFill/>
          <a:ln w="9525">
            <a:noFill/>
            <a:miter lim="800000"/>
          </a:ln>
        </p:spPr>
      </p:pic>
      <p:pic>
        <p:nvPicPr>
          <p:cNvPr id="26627" name="图片 3"/>
          <p:cNvPicPr>
            <a:picLocks noChangeAspect="1"/>
          </p:cNvPicPr>
          <p:nvPr/>
        </p:nvPicPr>
        <p:blipFill>
          <a:blip r:embed="rId2"/>
          <a:srcRect t="93333" r="69667"/>
          <a:stretch>
            <a:fillRect/>
          </a:stretch>
        </p:blipFill>
        <p:spPr bwMode="auto">
          <a:xfrm>
            <a:off x="881063" y="5929313"/>
            <a:ext cx="3214687" cy="357187"/>
          </a:xfrm>
          <a:prstGeom prst="rect">
            <a:avLst/>
          </a:prstGeom>
          <a:noFill/>
          <a:ln w="9525">
            <a:noFill/>
            <a:miter lim="800000"/>
          </a:ln>
        </p:spPr>
      </p:pic>
    </p:spTree>
  </p:cSld>
  <p:clrMapOvr>
    <a:masterClrMapping/>
  </p:clrMapOvr>
  <p:transition spd="med"/>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9" name="标题 1"/>
          <p:cNvSpPr txBox="1">
            <a:spLocks noGrp="1"/>
          </p:cNvSpPr>
          <p:nvPr>
            <p:ph type="title"/>
          </p:nvPr>
        </p:nvSpPr>
        <p:spPr>
          <a:xfrm>
            <a:off x="1952625" y="142875"/>
            <a:ext cx="7543800" cy="750888"/>
          </a:xfrm>
        </p:spPr>
        <p:txBody>
          <a:bodyPr/>
          <a:lstStyle/>
          <a:p>
            <a:pPr algn="r" eaLnBrk="1" hangingPunct="1"/>
            <a:r>
              <a:rPr lang="zh-CN" altLang="en-US" sz="3200" smtClean="0">
                <a:sym typeface="+mn-ea"/>
              </a:rPr>
              <a:t>对内科非手术患者采用Padua评分表</a:t>
            </a:r>
            <a:endParaRPr lang="zh-CN" altLang="en-US" sz="3200" smtClean="0">
              <a:sym typeface="+mn-ea"/>
            </a:endParaRPr>
          </a:p>
        </p:txBody>
      </p:sp>
      <p:pic>
        <p:nvPicPr>
          <p:cNvPr id="27650" name="图片 3"/>
          <p:cNvPicPr>
            <a:picLocks noChangeAspect="1"/>
          </p:cNvPicPr>
          <p:nvPr/>
        </p:nvPicPr>
        <p:blipFill>
          <a:blip r:embed="rId2"/>
          <a:stretch>
            <a:fillRect/>
          </a:stretch>
        </p:blipFill>
        <p:spPr bwMode="auto">
          <a:xfrm>
            <a:off x="0" y="1196975"/>
            <a:ext cx="12212638" cy="4946650"/>
          </a:xfrm>
          <a:prstGeom prst="rect">
            <a:avLst/>
          </a:prstGeom>
          <a:noFill/>
          <a:ln w="9525">
            <a:noFill/>
            <a:miter lim="800000"/>
          </a:ln>
        </p:spPr>
      </p:pic>
    </p:spTree>
  </p:cSld>
  <p:clrMapOvr>
    <a:masterClrMapping/>
  </p:clrMapOvr>
  <p:transition spd="med"/>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标题 1"/>
          <p:cNvSpPr txBox="1">
            <a:spLocks noGrp="1"/>
          </p:cNvSpPr>
          <p:nvPr>
            <p:ph type="title"/>
          </p:nvPr>
        </p:nvSpPr>
        <p:spPr>
          <a:xfrm>
            <a:off x="381000" y="0"/>
            <a:ext cx="8996363" cy="822325"/>
          </a:xfrm>
        </p:spPr>
        <p:txBody>
          <a:bodyPr/>
          <a:lstStyle/>
          <a:p>
            <a:pPr algn="r" eaLnBrk="1" hangingPunct="1"/>
            <a:r>
              <a:rPr lang="zh-CN" altLang="en-US" sz="3200" smtClean="0">
                <a:sym typeface="+mn-ea"/>
              </a:rPr>
              <a:t>外科住院患者出血危险因素评估表</a:t>
            </a:r>
            <a:endParaRPr lang="zh-CN" altLang="en-US" sz="3200" smtClean="0">
              <a:sym typeface="+mn-ea"/>
            </a:endParaRPr>
          </a:p>
        </p:txBody>
      </p:sp>
      <p:pic>
        <p:nvPicPr>
          <p:cNvPr id="28674" name="图片 3"/>
          <p:cNvPicPr>
            <a:picLocks noChangeAspect="1"/>
          </p:cNvPicPr>
          <p:nvPr/>
        </p:nvPicPr>
        <p:blipFill>
          <a:blip r:embed="rId2"/>
          <a:srcRect t="10509" r="16306" b="-777"/>
          <a:stretch>
            <a:fillRect/>
          </a:stretch>
        </p:blipFill>
        <p:spPr bwMode="auto">
          <a:xfrm>
            <a:off x="95250" y="1357313"/>
            <a:ext cx="11953875" cy="4852987"/>
          </a:xfrm>
          <a:prstGeom prst="rect">
            <a:avLst/>
          </a:prstGeom>
          <a:noFill/>
          <a:ln w="9525">
            <a:noFill/>
            <a:miter lim="800000"/>
          </a:ln>
        </p:spPr>
      </p:pic>
      <p:pic>
        <p:nvPicPr>
          <p:cNvPr id="28675" name="图片 4"/>
          <p:cNvPicPr>
            <a:picLocks noChangeAspect="1"/>
          </p:cNvPicPr>
          <p:nvPr/>
        </p:nvPicPr>
        <p:blipFill>
          <a:blip r:embed="rId3"/>
          <a:srcRect l="17197" t="11435" r="68530" b="82977"/>
          <a:stretch>
            <a:fillRect/>
          </a:stretch>
        </p:blipFill>
        <p:spPr bwMode="auto">
          <a:xfrm>
            <a:off x="4953000" y="6072188"/>
            <a:ext cx="2643188" cy="322262"/>
          </a:xfrm>
          <a:prstGeom prst="rect">
            <a:avLst/>
          </a:prstGeom>
          <a:noFill/>
          <a:ln w="9525">
            <a:noFill/>
            <a:miter lim="800000"/>
          </a:ln>
        </p:spPr>
      </p:pic>
    </p:spTree>
  </p:cSld>
  <p:clrMapOvr>
    <a:masterClrMapping/>
  </p:clrMapOvr>
  <p:transition spd="med"/>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标题 1"/>
          <p:cNvSpPr txBox="1">
            <a:spLocks noGrp="1"/>
          </p:cNvSpPr>
          <p:nvPr>
            <p:ph type="title"/>
          </p:nvPr>
        </p:nvSpPr>
        <p:spPr>
          <a:xfrm>
            <a:off x="309563" y="214313"/>
            <a:ext cx="8996362" cy="750887"/>
          </a:xfrm>
        </p:spPr>
        <p:txBody>
          <a:bodyPr/>
          <a:lstStyle/>
          <a:p>
            <a:pPr algn="r" eaLnBrk="1" hangingPunct="1"/>
            <a:r>
              <a:rPr lang="zh-CN" altLang="en-US" sz="3200" smtClean="0">
                <a:sym typeface="+mn-ea"/>
              </a:rPr>
              <a:t>内科住院患者出血危险因素评估表</a:t>
            </a:r>
            <a:endParaRPr lang="zh-CN" altLang="en-US" sz="3200" smtClean="0">
              <a:sym typeface="+mn-ea"/>
            </a:endParaRPr>
          </a:p>
        </p:txBody>
      </p:sp>
      <p:pic>
        <p:nvPicPr>
          <p:cNvPr id="29698" name="图片 4"/>
          <p:cNvPicPr>
            <a:picLocks noChangeAspect="1"/>
          </p:cNvPicPr>
          <p:nvPr/>
        </p:nvPicPr>
        <p:blipFill>
          <a:blip r:embed="rId2"/>
          <a:srcRect t="10504" r="19933"/>
          <a:stretch>
            <a:fillRect/>
          </a:stretch>
        </p:blipFill>
        <p:spPr bwMode="auto">
          <a:xfrm>
            <a:off x="36513" y="1643063"/>
            <a:ext cx="12155487" cy="4291012"/>
          </a:xfrm>
          <a:prstGeom prst="rect">
            <a:avLst/>
          </a:prstGeom>
          <a:noFill/>
          <a:ln w="9525">
            <a:noFill/>
            <a:miter lim="800000"/>
          </a:ln>
        </p:spPr>
      </p:pic>
    </p:spTree>
  </p:cSld>
  <p:clrMapOvr>
    <a:masterClrMapping/>
  </p:clrMapOvr>
  <p:transition spd="med"/>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标题 1"/>
          <p:cNvSpPr txBox="1">
            <a:spLocks noGrp="1"/>
          </p:cNvSpPr>
          <p:nvPr>
            <p:ph type="title"/>
          </p:nvPr>
        </p:nvSpPr>
        <p:spPr>
          <a:xfrm>
            <a:off x="166688" y="115888"/>
            <a:ext cx="7297737" cy="750887"/>
          </a:xfrm>
        </p:spPr>
        <p:txBody>
          <a:bodyPr/>
          <a:lstStyle/>
          <a:p>
            <a:pPr algn="r" eaLnBrk="1" hangingPunct="1"/>
            <a:r>
              <a:rPr lang="zh-CN" altLang="en-US" smtClean="0"/>
              <a:t>病情告知书</a:t>
            </a:r>
            <a:endParaRPr lang="zh-CN" altLang="en-US" smtClean="0"/>
          </a:p>
        </p:txBody>
      </p:sp>
      <p:pic>
        <p:nvPicPr>
          <p:cNvPr id="30722" name="图片 5"/>
          <p:cNvPicPr>
            <a:picLocks noChangeAspect="1"/>
          </p:cNvPicPr>
          <p:nvPr/>
        </p:nvPicPr>
        <p:blipFill>
          <a:blip r:embed="rId3"/>
          <a:srcRect t="3813"/>
          <a:stretch>
            <a:fillRect/>
          </a:stretch>
        </p:blipFill>
        <p:spPr bwMode="auto">
          <a:xfrm>
            <a:off x="3792538" y="1047750"/>
            <a:ext cx="3225800" cy="5043488"/>
          </a:xfrm>
          <a:prstGeom prst="rect">
            <a:avLst/>
          </a:prstGeom>
          <a:noFill/>
          <a:ln w="9525">
            <a:noFill/>
            <a:miter lim="800000"/>
          </a:ln>
        </p:spPr>
      </p:pic>
      <p:pic>
        <p:nvPicPr>
          <p:cNvPr id="30723" name="图片 6"/>
          <p:cNvPicPr>
            <a:picLocks noChangeAspect="1"/>
          </p:cNvPicPr>
          <p:nvPr/>
        </p:nvPicPr>
        <p:blipFill>
          <a:blip r:embed="rId4"/>
          <a:srcRect t="3813"/>
          <a:stretch>
            <a:fillRect/>
          </a:stretch>
        </p:blipFill>
        <p:spPr bwMode="auto">
          <a:xfrm>
            <a:off x="134938" y="1036638"/>
            <a:ext cx="3513137" cy="5043487"/>
          </a:xfrm>
          <a:prstGeom prst="rect">
            <a:avLst/>
          </a:prstGeom>
          <a:noFill/>
          <a:ln w="9525">
            <a:noFill/>
            <a:miter lim="800000"/>
          </a:ln>
        </p:spPr>
      </p:pic>
      <p:sp>
        <p:nvSpPr>
          <p:cNvPr id="9" name="文本框 8"/>
          <p:cNvSpPr txBox="1"/>
          <p:nvPr/>
        </p:nvSpPr>
        <p:spPr>
          <a:xfrm>
            <a:off x="7319963" y="1300163"/>
            <a:ext cx="4379912" cy="4410075"/>
          </a:xfrm>
          <a:prstGeom prst="rect">
            <a:avLst/>
          </a:prstGeom>
          <a:noFill/>
          <a:ln w="12700" cap="flat">
            <a:noFill/>
            <a:miter lim="400000"/>
          </a:ln>
        </p:spPr>
        <p:style>
          <a:lnRef idx="0">
            <a:srgbClr val="FFFFFF"/>
          </a:lnRef>
          <a:fillRef idx="0">
            <a:srgbClr val="FFFFFF"/>
          </a:fillRef>
          <a:effectRef idx="0">
            <a:srgbClr val="FFFFFF"/>
          </a:effectRef>
          <a:fontRef idx="none"/>
        </p:style>
        <p:txBody>
          <a:bodyPr lIns="50800" tIns="50800" rIns="50800" bIns="50800" anchor="ctr">
            <a:spAutoFit/>
          </a:bodyPr>
          <a:lstStyle>
            <a:defPPr>
              <a:defRPr lang="zh-CN"/>
            </a:defPPr>
            <a:lvl1pPr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1pPr>
            <a:lvl2pPr marL="4572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2pPr>
            <a:lvl3pPr marL="9144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3pPr>
            <a:lvl4pPr marL="13716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4pPr>
            <a:lvl5pPr marL="1828800" algn="l" rtl="0" eaLnBrk="0" fontAlgn="base" hangingPunct="0">
              <a:spcBef>
                <a:spcPct val="0"/>
              </a:spcBef>
              <a:spcAft>
                <a:spcPct val="0"/>
              </a:spcAft>
              <a:defRPr b="1" kern="1200">
                <a:solidFill>
                  <a:srgbClr val="000000"/>
                </a:solidFill>
                <a:latin typeface="Arial" pitchFamily="34" charset="0"/>
                <a:ea typeface="宋体" pitchFamily="2" charset="-122"/>
                <a:cs typeface="+mn-cs"/>
                <a:sym typeface="Helvetica" pitchFamily="2" charset="0"/>
              </a:defRPr>
            </a:lvl5pPr>
            <a:lvl6pPr marL="22860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6pPr>
            <a:lvl7pPr marL="27432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7pPr>
            <a:lvl8pPr marL="32004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8pPr>
            <a:lvl9pPr marL="3657600" algn="l" defTabSz="914400" rtl="0" eaLnBrk="1" latinLnBrk="0" hangingPunct="1">
              <a:defRPr b="1" kern="1200">
                <a:solidFill>
                  <a:srgbClr val="000000"/>
                </a:solidFill>
                <a:latin typeface="Arial" pitchFamily="34" charset="0"/>
                <a:ea typeface="宋体" pitchFamily="2" charset="-122"/>
                <a:cs typeface="+mn-cs"/>
                <a:sym typeface="Helvetica" pitchFamily="2" charset="0"/>
              </a:defRPr>
            </a:lvl9pPr>
          </a:lstStyle>
          <a:p>
            <a:pPr eaLnBrk="1">
              <a:lnSpc>
                <a:spcPct val="200000"/>
              </a:lnSpc>
            </a:pPr>
            <a:r>
              <a:rPr lang="zh-CN" altLang="en-US" sz="2000" b="0">
                <a:latin typeface="微软雅黑" pitchFamily="34" charset="-122"/>
                <a:ea typeface="微软雅黑" pitchFamily="34" charset="-122"/>
              </a:rPr>
              <a:t>鉴于</a:t>
            </a:r>
            <a:r>
              <a:rPr lang="en-US" altLang="zh-CN" sz="2000" b="0">
                <a:solidFill>
                  <a:srgbClr val="FF0000"/>
                </a:solidFill>
                <a:latin typeface="微软雅黑" pitchFamily="34" charset="-122"/>
                <a:ea typeface="微软雅黑" pitchFamily="34" charset="-122"/>
              </a:rPr>
              <a:t>VTE</a:t>
            </a:r>
            <a:r>
              <a:rPr lang="zh-CN" altLang="en-US" sz="2000" b="0">
                <a:solidFill>
                  <a:srgbClr val="FF0000"/>
                </a:solidFill>
                <a:latin typeface="微软雅黑" pitchFamily="34" charset="-122"/>
                <a:ea typeface="微软雅黑" pitchFamily="34" charset="-122"/>
              </a:rPr>
              <a:t>的严重性</a:t>
            </a:r>
            <a:r>
              <a:rPr lang="zh-CN" altLang="en-US" sz="2000" b="0">
                <a:latin typeface="微软雅黑" pitchFamily="34" charset="-122"/>
                <a:ea typeface="微软雅黑" pitchFamily="34" charset="-122"/>
              </a:rPr>
              <a:t>以及</a:t>
            </a:r>
            <a:r>
              <a:rPr lang="zh-CN" altLang="en-US" sz="2000" b="0">
                <a:solidFill>
                  <a:srgbClr val="FF0000"/>
                </a:solidFill>
                <a:latin typeface="微软雅黑" pitchFamily="34" charset="-122"/>
                <a:ea typeface="微软雅黑" pitchFamily="34" charset="-122"/>
              </a:rPr>
              <a:t>预防本身可能带来的风险</a:t>
            </a:r>
            <a:r>
              <a:rPr lang="zh-CN" altLang="en-US" sz="2000" b="0">
                <a:latin typeface="微软雅黑" pitchFamily="34" charset="-122"/>
                <a:ea typeface="微软雅黑" pitchFamily="34" charset="-122"/>
              </a:rPr>
              <a:t>，应对患者和（或）家属进行相关知识</a:t>
            </a:r>
            <a:r>
              <a:rPr lang="zh-CN" altLang="en-US" sz="2000" b="0" smtClean="0">
                <a:latin typeface="微软雅黑" pitchFamily="34" charset="-122"/>
                <a:ea typeface="微软雅黑" pitchFamily="34" charset="-122"/>
              </a:rPr>
              <a:t>教育、病情</a:t>
            </a:r>
            <a:r>
              <a:rPr lang="zh-CN" altLang="en-US" sz="2000" b="0">
                <a:latin typeface="微软雅黑" pitchFamily="34" charset="-122"/>
                <a:ea typeface="微软雅黑" pitchFamily="34" charset="-122"/>
              </a:rPr>
              <a:t>告知，包括</a:t>
            </a:r>
            <a:r>
              <a:rPr lang="en-US" altLang="zh-CN" sz="2000" b="0">
                <a:solidFill>
                  <a:srgbClr val="FF0000"/>
                </a:solidFill>
                <a:latin typeface="微软雅黑" pitchFamily="34" charset="-122"/>
                <a:ea typeface="微软雅黑" pitchFamily="34" charset="-122"/>
              </a:rPr>
              <a:t>VTE</a:t>
            </a:r>
            <a:r>
              <a:rPr lang="zh-CN" altLang="en-US" sz="2000" b="0">
                <a:solidFill>
                  <a:srgbClr val="FF0000"/>
                </a:solidFill>
                <a:latin typeface="微软雅黑" pitchFamily="34" charset="-122"/>
                <a:ea typeface="微软雅黑" pitchFamily="34" charset="-122"/>
              </a:rPr>
              <a:t>的危险和可能后果</a:t>
            </a:r>
            <a:r>
              <a:rPr lang="zh-CN" altLang="en-US" sz="2000" b="0">
                <a:latin typeface="微软雅黑" pitchFamily="34" charset="-122"/>
                <a:ea typeface="微软雅黑" pitchFamily="34" charset="-122"/>
              </a:rPr>
              <a:t>、</a:t>
            </a:r>
            <a:r>
              <a:rPr lang="en-US" altLang="zh-CN" sz="2000" b="0">
                <a:solidFill>
                  <a:srgbClr val="FF0000"/>
                </a:solidFill>
                <a:latin typeface="微软雅黑" pitchFamily="34" charset="-122"/>
                <a:ea typeface="微软雅黑" pitchFamily="34" charset="-122"/>
              </a:rPr>
              <a:t>VTE</a:t>
            </a:r>
            <a:r>
              <a:rPr lang="zh-CN" altLang="en-US" sz="2000" b="0">
                <a:solidFill>
                  <a:srgbClr val="FF0000"/>
                </a:solidFill>
                <a:latin typeface="微软雅黑" pitchFamily="34" charset="-122"/>
                <a:ea typeface="微软雅黑" pitchFamily="34" charset="-122"/>
              </a:rPr>
              <a:t>预防的重要性和可能的不良反应</a:t>
            </a:r>
            <a:r>
              <a:rPr lang="zh-CN" altLang="en-US" sz="2000" b="0">
                <a:latin typeface="微软雅黑" pitchFamily="34" charset="-122"/>
                <a:ea typeface="微软雅黑" pitchFamily="34" charset="-122"/>
              </a:rPr>
              <a:t>、</a:t>
            </a:r>
            <a:r>
              <a:rPr lang="en-US" altLang="zh-CN" sz="2000" b="0">
                <a:solidFill>
                  <a:srgbClr val="FF0000"/>
                </a:solidFill>
                <a:latin typeface="微软雅黑" pitchFamily="34" charset="-122"/>
                <a:ea typeface="微软雅黑" pitchFamily="34" charset="-122"/>
              </a:rPr>
              <a:t>VTE</a:t>
            </a:r>
            <a:r>
              <a:rPr lang="zh-CN" altLang="en-US" sz="2000" b="0">
                <a:solidFill>
                  <a:srgbClr val="FF0000"/>
                </a:solidFill>
                <a:latin typeface="微软雅黑" pitchFamily="34" charset="-122"/>
                <a:ea typeface="微软雅黑" pitchFamily="34" charset="-122"/>
              </a:rPr>
              <a:t>预防措施的正确使用</a:t>
            </a:r>
            <a:r>
              <a:rPr lang="zh-CN" altLang="en-US" sz="2000" b="0">
                <a:latin typeface="微软雅黑" pitchFamily="34" charset="-122"/>
                <a:ea typeface="微软雅黑" pitchFamily="34" charset="-122"/>
              </a:rPr>
              <a:t>（如肢体活动、抗血栓弹力袜或者间歇充气加压泵等）</a:t>
            </a:r>
            <a:endParaRPr lang="zh-CN" altLang="en-US" sz="2000" b="0">
              <a:latin typeface="微软雅黑" pitchFamily="34" charset="-122"/>
              <a:ea typeface="微软雅黑" pitchFamily="34" charset="-122"/>
            </a:endParaRPr>
          </a:p>
        </p:txBody>
      </p:sp>
    </p:spTree>
  </p:cSld>
  <p:clrMapOvr>
    <a:masterClrMapping/>
  </p:clrMapOvr>
  <p:transition spd="med"/>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69" name="标题 1"/>
          <p:cNvSpPr txBox="1">
            <a:spLocks noGrp="1"/>
          </p:cNvSpPr>
          <p:nvPr>
            <p:ph type="title"/>
          </p:nvPr>
        </p:nvSpPr>
        <p:spPr>
          <a:xfrm>
            <a:off x="1171575" y="260350"/>
            <a:ext cx="8996363" cy="914400"/>
          </a:xfrm>
        </p:spPr>
        <p:txBody>
          <a:bodyPr/>
          <a:lstStyle/>
          <a:p>
            <a:pPr eaLnBrk="1" hangingPunct="1"/>
            <a:r>
              <a:rPr lang="en-US" altLang="zh-CN" smtClean="0"/>
              <a:t>VTE</a:t>
            </a:r>
            <a:r>
              <a:rPr lang="zh-CN" altLang="en-US" smtClean="0"/>
              <a:t>的预防策略</a:t>
            </a:r>
            <a:br>
              <a:rPr lang="zh-CN" altLang="en-US" smtClean="0"/>
            </a:br>
            <a:endParaRPr lang="zh-CN" altLang="en-US" smtClean="0"/>
          </a:p>
        </p:txBody>
      </p:sp>
      <p:sp>
        <p:nvSpPr>
          <p:cNvPr id="32770" name="文本占位符 2"/>
          <p:cNvSpPr txBox="1">
            <a:spLocks noGrp="1"/>
          </p:cNvSpPr>
          <p:nvPr>
            <p:ph type="body" idx="1"/>
          </p:nvPr>
        </p:nvSpPr>
        <p:spPr>
          <a:xfrm>
            <a:off x="203200" y="1069975"/>
            <a:ext cx="7035808" cy="5056188"/>
          </a:xfrm>
        </p:spPr>
        <p:txBody>
          <a:bodyPr/>
          <a:lstStyle/>
          <a:p>
            <a:pPr marL="0" indent="0" eaLnBrk="1" hangingPunct="1">
              <a:lnSpc>
                <a:spcPct val="150000"/>
              </a:lnSpc>
              <a:buFont typeface="Arial" pitchFamily="34" charset="0"/>
              <a:buNone/>
            </a:pPr>
            <a:r>
              <a:rPr lang="zh-CN" altLang="en-US" sz="2400" smtClean="0"/>
              <a:t>    在充分</a:t>
            </a:r>
            <a:r>
              <a:rPr lang="zh-CN" altLang="en-US" sz="2400" smtClean="0">
                <a:solidFill>
                  <a:schemeClr val="tx1"/>
                </a:solidFill>
              </a:rPr>
              <a:t>评估</a:t>
            </a:r>
            <a:r>
              <a:rPr lang="zh-CN" altLang="en-US" sz="2400" smtClean="0">
                <a:solidFill>
                  <a:srgbClr val="FF0000"/>
                </a:solidFill>
              </a:rPr>
              <a:t>VTE风险</a:t>
            </a:r>
            <a:r>
              <a:rPr lang="zh-CN" altLang="en-US" sz="2400" smtClean="0"/>
              <a:t>和</a:t>
            </a:r>
            <a:r>
              <a:rPr lang="zh-CN" altLang="en-US" sz="2400" smtClean="0">
                <a:solidFill>
                  <a:srgbClr val="FF0000"/>
                </a:solidFill>
              </a:rPr>
              <a:t>出血风险</a:t>
            </a:r>
            <a:r>
              <a:rPr lang="zh-CN" altLang="en-US" sz="2400" smtClean="0"/>
              <a:t>的基础上，选择</a:t>
            </a:r>
            <a:r>
              <a:rPr lang="zh-CN" altLang="en-US" sz="2400" smtClean="0">
                <a:solidFill>
                  <a:srgbClr val="FF0000"/>
                </a:solidFill>
              </a:rPr>
              <a:t>个体化预防措施</a:t>
            </a:r>
            <a:r>
              <a:rPr lang="zh-CN" altLang="en-US" sz="2400" smtClean="0"/>
              <a:t>，并根据动态评估结果调整预防策略。</a:t>
            </a:r>
            <a:endParaRPr lang="zh-CN" altLang="en-US" sz="2400" smtClean="0"/>
          </a:p>
        </p:txBody>
      </p:sp>
      <p:graphicFrame>
        <p:nvGraphicFramePr>
          <p:cNvPr id="4" name="表格 3"/>
          <p:cNvGraphicFramePr>
            <a:graphicFrameLocks noGrp="1"/>
          </p:cNvGraphicFramePr>
          <p:nvPr>
            <p:custDataLst>
              <p:tags r:id="rId2"/>
            </p:custDataLst>
          </p:nvPr>
        </p:nvGraphicFramePr>
        <p:xfrm>
          <a:off x="125413" y="2944813"/>
          <a:ext cx="7164387" cy="3490913"/>
        </p:xfrm>
        <a:graphic>
          <a:graphicData uri="http://schemas.openxmlformats.org/drawingml/2006/table">
            <a:tbl>
              <a:tblPr/>
              <a:tblGrid>
                <a:gridCol w="3279775"/>
                <a:gridCol w="3884612"/>
              </a:tblGrid>
              <a:tr h="531813">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err="1"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危险分层</a:t>
                      </a:r>
                      <a:endParaRPr kumimoji="0" lang="en-US" altLang="en-US" sz="2000" b="1"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w="12700" cap="flat" cmpd="sng" algn="ctr">
                      <a:solidFill>
                        <a:srgbClr val="080000"/>
                      </a:solidFill>
                      <a:prstDash val="solid"/>
                      <a:round/>
                      <a:headEnd type="none" w="med" len="med"/>
                      <a:tailEnd type="none" w="med" len="med"/>
                    </a:lnT>
                    <a:lnB w="12700" cap="flat" cmpd="sng" algn="ctr">
                      <a:solidFill>
                        <a:srgbClr val="08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预防策略</a:t>
                      </a:r>
                      <a:endParaRPr kumimoji="0" lang="en-US" altLang="en-US" sz="2000" b="1"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w="12700" cap="flat" cmpd="sng" algn="ctr">
                      <a:solidFill>
                        <a:srgbClr val="080000"/>
                      </a:solidFill>
                      <a:prstDash val="solid"/>
                      <a:round/>
                      <a:headEnd type="none" w="med" len="med"/>
                      <a:tailEnd type="none" w="med" len="med"/>
                    </a:lnT>
                    <a:lnB w="12700" cap="flat" cmpd="sng" algn="ctr">
                      <a:solidFill>
                        <a:srgbClr val="080000"/>
                      </a:solidFill>
                      <a:prstDash val="solid"/>
                      <a:round/>
                      <a:headEnd type="none" w="med" len="med"/>
                      <a:tailEnd type="none" w="med" len="med"/>
                    </a:lnB>
                    <a:lnTlToBr>
                      <a:noFill/>
                    </a:lnTlToBr>
                    <a:lnBlToTr>
                      <a:noFill/>
                    </a:lnBlToTr>
                    <a:noFill/>
                  </a:tcPr>
                </a:tc>
              </a:tr>
              <a:tr h="587375">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VTE低危患者</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w="12700" cap="flat" cmpd="sng" algn="ctr">
                      <a:solidFill>
                        <a:srgbClr val="080000"/>
                      </a:solidFill>
                      <a:prstDash val="solid"/>
                      <a:round/>
                      <a:headEnd type="none" w="med" len="med"/>
                      <a:tailEnd type="none" w="med" len="med"/>
                    </a:lnT>
                    <a:lnB>
                      <a:noFill/>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err="1"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基本预防</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w="12700" cap="flat" cmpd="sng" algn="ctr">
                      <a:solidFill>
                        <a:srgbClr val="080000"/>
                      </a:solidFill>
                      <a:prstDash val="solid"/>
                      <a:round/>
                      <a:headEnd type="none" w="med" len="med"/>
                      <a:tailEnd type="none" w="med" len="med"/>
                    </a:lnT>
                    <a:lnB>
                      <a:noFill/>
                    </a:lnB>
                    <a:lnTlToBr>
                      <a:noFill/>
                    </a:lnTlToBr>
                    <a:lnBlToTr>
                      <a:noFill/>
                    </a:lnBlToTr>
                    <a:noFill/>
                  </a:tcPr>
                </a:tc>
              </a:tr>
              <a:tr h="587375">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出血风险低的VTE中危患者</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药物预防或机械预防措施</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r>
              <a:tr h="587375">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出血风险高的VTE中危患者</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err="1"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机械预防措施</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r>
              <a:tr h="59055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出血风险低的VTE高危患者</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药物预防或药物预防联合机械预防</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a:noFill/>
                    </a:lnB>
                    <a:lnTlToBr>
                      <a:noFill/>
                    </a:lnTlToBr>
                    <a:lnBlToTr>
                      <a:noFill/>
                    </a:lnBlToTr>
                    <a:noFill/>
                  </a:tcPr>
                </a:tc>
              </a:tr>
              <a:tr h="587375">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出血风险高的VTE高危患者</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w="12700" cap="flat" cmpd="sng" algn="ctr">
                      <a:solidFill>
                        <a:srgbClr val="08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rPr>
                        <a:t>机械预防措施</a:t>
                      </a:r>
                      <a:endParaRPr kumimoji="0" lang="en-US" altLang="en-US" sz="2000" b="0" i="0" u="none" strike="noStrike" cap="none" normalizeH="0" baseline="0" smtClean="0">
                        <a:ln>
                          <a:noFill/>
                        </a:ln>
                        <a:solidFill>
                          <a:schemeClr val="tx1"/>
                        </a:solidFill>
                        <a:effectLst/>
                        <a:latin typeface="宋体" pitchFamily="2" charset="-122"/>
                        <a:ea typeface="儷黑 Pro" panose="020b0500000000000000" charset="-122"/>
                        <a:cs typeface="儷黑 Pro" panose="020b0500000000000000" charset="-122"/>
                        <a:sym typeface="Arial" pitchFamily="34" charset="0"/>
                      </a:endParaRPr>
                    </a:p>
                  </a:txBody>
                  <a:tcPr marL="68580" marR="68580" marT="0" marB="0" horzOverflow="overflow">
                    <a:lnL>
                      <a:noFill/>
                    </a:lnL>
                    <a:lnR>
                      <a:noFill/>
                    </a:lnR>
                    <a:lnT>
                      <a:noFill/>
                    </a:lnT>
                    <a:lnB w="12700" cap="flat" cmpd="sng" algn="ctr">
                      <a:solidFill>
                        <a:srgbClr val="080000"/>
                      </a:solidFill>
                      <a:prstDash val="solid"/>
                      <a:round/>
                      <a:headEnd type="none" w="med" len="med"/>
                      <a:tailEnd type="none" w="med" len="med"/>
                    </a:lnB>
                    <a:lnTlToBr>
                      <a:noFill/>
                    </a:lnTlToBr>
                    <a:lnBlToTr>
                      <a:noFill/>
                    </a:lnBlToTr>
                    <a:noFill/>
                  </a:tcPr>
                </a:tc>
              </a:tr>
            </a:tbl>
          </a:graphicData>
        </a:graphic>
      </p:graphicFrame>
      <p:pic>
        <p:nvPicPr>
          <p:cNvPr id="32787" name="图片 2"/>
          <p:cNvPicPr>
            <a:picLocks noChangeAspect="1"/>
          </p:cNvPicPr>
          <p:nvPr/>
        </p:nvPicPr>
        <p:blipFill>
          <a:blip r:embed="rId3"/>
          <a:srcRect l="7906" t="3967" r="2510"/>
          <a:stretch>
            <a:fillRect/>
          </a:stretch>
        </p:blipFill>
        <p:spPr bwMode="auto">
          <a:xfrm>
            <a:off x="7299325" y="1069975"/>
            <a:ext cx="4991100" cy="5330825"/>
          </a:xfrm>
          <a:prstGeom prst="rect">
            <a:avLst/>
          </a:prstGeom>
          <a:noFill/>
          <a:ln w="9525">
            <a:noFill/>
            <a:miter lim="800000"/>
          </a:ln>
        </p:spPr>
      </p:pic>
    </p:spTree>
  </p:cSld>
  <p:clrMapOvr>
    <a:masterClrMapping/>
  </p:clrMapOvr>
  <p:transition spd="med"/>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https://d.book118.com/035142202121011124</a:t>
            </a:r>
          </a:p>
        </p:txBody>
      </p:sp>
    </p:spTree>
  </p:cSld>
  <p:clrMapOvr>
    <a:masterClrMapping/>
  </p:clrMapOvr>
  <p:transition/>
  <p:timing/>
</p:sld>
</file>

<file path=ppt/tags/tag1.xml><?xml version="1.0" encoding="utf-8"?>
<p:tagLst xmlns:p="http://schemas.openxmlformats.org/presentationml/2006/main">
  <p:tag name="KSO_WM_UNIT_TABLE_BEAUTIFY" val="smartTable{7d0ac33d-3b78-4bfa-bae9-07a08b76510a}"/>
  <p:tag name="TABLE_ENDDRAG_ORIGIN_RECT" val="765*273"/>
  <p:tag name="TABLE_ENDDRAG_RECT" val="94*230*765*273"/>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a:ea typeface="Helvetica"/>
        <a:cs typeface="Helvetica"/>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14C8D"/>
          </a:solidFill>
          <a:prstDash val="solid"/>
          <a:round/>
        </a:ln>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25400" cap="flat">
          <a:solidFill>
            <a:srgbClr val="014C8D"/>
          </a:solidFill>
          <a:prstDash val="solid"/>
          <a:round/>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a:ea typeface="Helvetica"/>
        <a:cs typeface="Helvetica"/>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14C8D"/>
          </a:solidFill>
          <a:prstDash val="solid"/>
          <a:round/>
        </a:ln>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25400" cap="flat">
          <a:solidFill>
            <a:srgbClr val="014C8D"/>
          </a:solidFill>
          <a:prstDash val="solid"/>
          <a:round/>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a:ea typeface="Helvetica"/>
        <a:cs typeface="Helvetica"/>
      </a:majorFont>
      <a:minorFont>
        <a:latin typeface="Helvetica"/>
        <a:ea typeface="Helvetica"/>
        <a:cs typeface="Helvetica"/>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14C8D"/>
          </a:solidFill>
          <a:prstDash val="solid"/>
          <a:round/>
        </a:ln>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spDef>
    <a:lnDef>
      <a:spPr>
        <a:noFill/>
        <a:ln w="25400" cap="flat">
          <a:solidFill>
            <a:srgbClr val="014C8D"/>
          </a:solidFill>
          <a:prstDash val="solid"/>
          <a:round/>
        </a:ln>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defRPr kumimoji="0" sz="1800" b="1" i="0" u="none" strike="noStrike" cap="none" spc="0" normalizeH="0" baseline="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rgbClr val="FFFFFF"/>
        </a:lnRef>
        <a:fillRef idx="0">
          <a:srgbClr val="FFFFFF"/>
        </a:fillRef>
        <a:effectRef idx="0">
          <a:srgbClr val="FFFFFF"/>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14</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Helvetica</vt:lpstr>
      <vt:lpstr>儷黑 Pro</vt:lpstr>
      <vt:lpstr>宋体</vt:lpstr>
      <vt:lpstr>微软雅黑</vt:lpstr>
      <vt:lpstr>Book Antiqua</vt:lpstr>
      <vt:lpstr>Lucida Grande</vt:lpstr>
      <vt:lpstr>Office Theme</vt:lpstr>
      <vt:lpstr>PowerPoint Presentation</vt:lpstr>
      <vt:lpstr>DVT（深静脉血栓形成）、PTE（急性肺血栓栓塞症）统称为静脉血栓栓塞症（VTE）</vt:lpstr>
      <vt:lpstr>PowerPoint Presentation</vt:lpstr>
      <vt:lpstr>PowerPoint Presentation</vt:lpstr>
      <vt:lpstr>VTE质量控制要点</vt:lpstr>
      <vt:lpstr>VTE质量控制要点</vt:lpstr>
      <vt:lpstr>工作流程</vt:lpstr>
      <vt:lpstr>对外科手术患者使用Caprini评分表</vt:lpstr>
      <vt:lpstr>对内科非手术患者采用Padua评分表</vt:lpstr>
      <vt:lpstr>外科住院患者出血危险因素评估表</vt:lpstr>
      <vt:lpstr>内科住院患者出血危险因素评估表</vt:lpstr>
      <vt:lpstr>病情告知书</vt:lpstr>
      <vt:lpstr>VTE的预防策略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2024-09-28T14:12:37.044</cp:lastPrinted>
  <dcterms:created xsi:type="dcterms:W3CDTF">2024-09-28T06:12:37Z</dcterms:created>
  <dcterms:modified xsi:type="dcterms:W3CDTF">2024-09-28T06:12:38Z</dcterms:modified>
</cp:coreProperties>
</file>