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194B0B-6936-4384-BC44-273E575AC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2EAFD6-2E26-4E6E-8B87-5D3618F13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4407EC-5E95-4951-ABBF-5B37641B9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BF3C9A-1679-438A-A0EF-46D356083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1A470B-0DCD-4F80-974F-11D6A44E6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B5B2C0-EC41-46E5-A964-98EB4F2352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75AF1F-2B70-4A4C-B3D9-98D2A39B0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480548-52B5-4FC8-9A0C-532F00770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9A4E77-215C-4C99-9CD6-CB05487B0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3F41F8-44DE-4902-B73F-5B4C54A93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DBCC36-9994-4730-82E8-EE4B23CE2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14231003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全面提高车辆安全生产隐患排查治理的培训能力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车辆安全生产隐患排查基础知识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治理措施及实践操作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培训效果评估与持续改进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师资力量建设与教学方法探讨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合作交流与拓展资源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提高安全意识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掌握排查技能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强化治理能力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适应行业发展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通过培训，使相关人员充分认识到车辆安全生产的重要性，增强安全防范意识。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提升参训人员对车辆安全生产隐患的治理水平，确保隐患得到及时有效处理。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让参训人员掌握车辆安全生产隐患的排查方法和技巧，提高隐患识别能力。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随着汽车产业的快速发展，对车辆安全生产的要求不断提高，相关培训有助于适应行业发展趋势。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375" r="173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当前，车辆安全生产形势总体稳定，但仍存在一些突出问题和挑战，如部分企业安全管理制度不完善、驾驶员安全意识淡薄等。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车辆安全生产现状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包括车辆技术状况不佳、驾驶员违章操作、超载超速、疲劳驾驶等。这些隐患容易导致交通事故的发生，给人民群众生命财产安全带来严重威胁。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常见车辆安全隐患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及时排查和治理车辆安全生产隐患，是预防和减少交通事故的有效途径。通过加强隐患排查治理工作，可以消除事故隐患，提高道路交通安全水平。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隐患排查治理的重要性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车辆安全生产现状及隐患概述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车辆安全生产隐患排查基础知识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94" b="82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车辆安全生产隐患是指可能导致车辆事故发生的各种不安全因素，包括设备设施故障、管理漏洞、人为操作失误等。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根据隐患的性质和可能导致的后果，可分为重大隐患、较大隐患和一般隐患。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隐患分类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通过定期巡检、专项检查等方式，对车辆及其相关设备设施进行全面排查。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常规排查法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826" r="1382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重点排查法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季节性排查法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针对车辆事故易发部位、关键环节进行深入排查，如制动系统、转向系统等。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根据不同季节的气候特点和车辆运行规律，进行有针对性的排查，如冬季防滑、夏季防暑等。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排查方法与技巧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《中华人民共和国道路交通安全法》、《中华人民共和国安全生产法》等。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《机动车运行安全技术条件》、《汽车维护、检测、诊断技术规范》等。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各运输企业应建立健全车辆安全生产隐患排查治理制度，明确排查内容、方法、频次及治理措施等。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企业制度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治理措施及实践操作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建立完善的隐患排查治理组织体系，明确各级职责，确保工作有人负责、有章可循、有据可查。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加强隐患排查治理的宣传教育，提高全员的安全意识和技能水平，形成人人参与、齐抓共管的良好氛围。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676" r="967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036" r="103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5230" r="523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制定全面、系统的车辆安全生产隐患排查治理方案，明确排查目标、范围、方法和时间表。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治理措施制定与实施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777" b="137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3030" b="2303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案例分析：成功治理经验分享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某运输公司通过定期开展车辆安全隐患排查，及时发现并处理了一批潜在的安全问题，有效避免了交通事故的发生。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某公交公司在车辆维修保养过程中，注重细节，严格按照操作规程进行，确保了车辆的安全运行。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某物流公司利用先进的科技手段，建立了车辆安全监控平台，实现了对车辆运行状态的实时监测和预警，提高了安全隐患的排查效率。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组织专业人员对车辆进行全面细致的检查，包括发动机、制动系统、转向系统、轮胎等关键部位，确保不遗漏任何潜在的安全隐患。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针对排查出的安全隐患，制定具体的治理措施和方案，明确责任人、整改时限和验收标准。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对治理后的效果进行评估和反馈，总结经验教训，不断完善隐患排查治理工作流程和制度。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现场演练：隐患排查与治理操作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https://d.book118.com/035142310031011102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2024-09-10T22:57:33.680</cp:lastPrinted>
  <dcterms:created xsi:type="dcterms:W3CDTF">2024-09-10T14:57:33Z</dcterms:created>
  <dcterms:modified xsi:type="dcterms:W3CDTF">2024-09-10T14:57:35Z</dcterms:modified>
</cp:coreProperties>
</file>