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5219D-DCAC-4CE4-BB95-9C2421322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43534-3C85-409C-B690-59B0EC799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E72D3-DBF1-4BD0-8D4D-5F95E1797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F5843-FE8D-438F-AD85-D6A97BE33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21F669-E4C0-469E-BAD1-271CE25AC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C8A7D9-34A6-4083-9CF7-D70927AA4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F463C9-4854-4AA8-9812-FA0D1CAF4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DE25A-8758-43B5-974E-2FCE369BE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3B7AD-1455-4289-89EB-07C430FE9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6624F-0564-40C2-8A2C-6D041BD5C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9D1D0-4A8A-44C0-BD77-58FAC6487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14332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智能垃圾分类系统的力量与可持续变革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可持续变革推动力量探讨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智能垃圾分类系统实施路径设计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挑战与机遇并存：前景展望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智能垃圾分类系统概述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智能垃圾分类系统是一种基于人工智能、机器视觉、物联网等技术的垃圾自动分类和处理系统。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从早期的手动分类到半自动分类，再到现在的智能自动分类，垃圾分类技术不断发展，智能垃圾分类系统也应运而生。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机器视觉技术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通过图像处理和计算机视觉算法，对垃圾进行自动识别和分类。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利用深度学习模型对大量垃圾图像进行学习和训练，提高分类准确性和效率。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通过物联网传感器和设备，对垃圾分类过程进行实时监控和数据收集，实现智能化管理。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67" b="220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中国政府在垃圾分类方面投入了大量的人力和物力，智能垃圾分类系统在国内得到了广泛的应用和推广。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欧美等发达国家在垃圾分类方面起步较早，智能垃圾分类系统的应用也相对成熟和普及。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国内外应用现状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国外应用现状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国内应用现状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智能垃圾分类系统优势分析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通过图像识别、传感器等技术，智能垃圾分类系统能够自动识别垃圾类型，减少人工分类的时间和错误率。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系统能够快速对垃圾进行分类、压缩和处理，提高垃圾处理效率，缓解垃圾堆积问题。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提高分类效率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减少人工投入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智能垃圾分类系统能够自动完成垃圾的分类和处理，减少大量的人工投入，降低人力成本。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通过将人力从繁重的垃圾分类工作中解放出来，可以让人力资源得到更合理的配置，投入到更有价值的工作中。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降低人力成本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智能垃圾分类系统能够精准识别各类垃圾，确保各类资源得到准确回收和利用。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促进循环经济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通过提高资源回收利用率，智能垃圾分类系统有助于推动循环经济的发展，实现资源的可持续利用。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提升资源回收利用率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改善环境质量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智能垃圾分类系统能够减少垃圾对环境的污染，如减少有害垃圾对土壤和水体的污染。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通过智能垃圾分类系统的推广和应用，有助于提高公众的环保意识和参与度，共同营造美好的环境。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促进环保意识的提升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可持续变革推动力量探讨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政府出台相关政策，鼓励和支持智能垃圾分类系统的发展和应用，如提供财政补贴、税收优惠等。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法规保障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制定和完善垃圾分类相关法规，明确分类标准、责任主体和奖惩措施，为智能垃圾分类系统提供法律保障。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随着城市化进程的加速，城市垃圾产生量不断增加，对垃圾分类和处理的需求也日益迫切。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消费者环保意识不断提高，对垃圾分类和处理的关注度增加，推动智能垃圾分类系统市场需求增长。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消费者环保意识提高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市场需求驱动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通过人工智能技术，实现垃圾自动分类、识别和计量，提高分类效率和准确性。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利用物联网技术，实现垃圾投放、收集、运输和处理的全程监控和数据化管理，为智能垃圾分类系统提供有力支持。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技术创新引领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各类社会组织积极参与垃圾分类宣传和推广活动，提高公众对智能垃圾分类系统的认知度和接受度。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社会组织参与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随着环保教育的普及和深入，公众对垃圾分类的参与意识不断提高，为智能垃圾分类系统的推广和应用奠定了社会基础。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公众参与意识提高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社会参与意识提升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https://d.book118.com/035143322023011101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2024-09-09T09:06:02.748</cp:lastPrinted>
  <dcterms:created xsi:type="dcterms:W3CDTF">2024-09-09T01:06:02Z</dcterms:created>
  <dcterms:modified xsi:type="dcterms:W3CDTF">2024-09-09T01:06:05Z</dcterms:modified>
</cp:coreProperties>
</file>