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05393-DFA5-4971-8E56-338009C2F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5CA5-FBF6-4E3B-B162-4B3746AB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78733-6C05-42EA-B271-BE54ABFA4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D2A70-521D-4674-96A0-BA8EB1D2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6F051-DF02-4EC4-A122-7CA3321C9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1290E-DC42-428D-9756-9EDE26BA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742A8-C3F4-4093-9A31-19321C8E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DD988-416F-4509-BB45-2621BC02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2A9E9-1DC3-41CD-8263-4891FD3E6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1B4D1-65A5-4C7D-9EF8-6B35C5DF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741B-FEE8-4D25-9986-33490CF6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44010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叶澜之《面向21世纪新基础教育探索性研究》理论纲要——学习导读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叶澜之教育思想概述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新基础教育探索性研究的核心观点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新基础教育探索性研究的实践探索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新基础教育探索性研究的影响与贡献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学习导读：如何理解与应用新基础教育探索性研究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阐述21世纪新基础教育的重要性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随着社会的快速发展和科技的不断进步，21世纪对基础教育提出了更高的要求。叶澜之《面向21世纪新基础教育探索性研究》旨在探讨如何适应这些新要求，为基础教育的改革和发展提供理论支持。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分析当前基础教育的挑战与机遇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基础教育面临着诸多挑战，如教育资源不均衡、教育质量参差不齐、学生综合素质有待提高等。同时，随着科技的进步和教育理念的不断更新，基础教育也迎来了新的发展机遇。本书旨在帮助教育工作者把握这些机遇，应对挑战，推动基础教育的创新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新基础教育的教学方法与策略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新基础教育的课程设置与评价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新基础教育的实践探索与案例分析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新基础教育的理念与特点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本书的研究对象主要是21世纪的新基础教育，包括其教育理念、教学方法、课程设置、教育评价等方面。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本书对新基础教育进行了全面而深入的研究，包括以下几个方面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阐述新基础教育的核心理念和特点，如以学生为中心、注重培养学生的创新精神和实践能力等。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探讨新基础教育的教学方法与策略，如情境教学、合作学习、探究式学习等，并分析其在实践中的应用效果。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研究新基础教育的课程设置和评价方式，如何根据学生的需求和社会发展的要求来设置课程，并建立科学有效的评价体系。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介绍新基础教育在实践中的探索和经验，通过案例分析来展示其成果和效果，为教育工作者提供借鉴和参考。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叶澜之教育思想概述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她主张教育应致力于培养具有“主动、健康发展意识与能力”的新人，即具有自主发展意识、能积极应对社会变革、不断实现自我超越的人。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教育本质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叶澜认为，教育的本质是“生命·实践”的活动，是师生共同参与的、以知识为中介的生命与生命的交往过程。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叶澜强调教育内容应关注学生的生活世界，注重知识与学生经验的整合，以及科学世界与生活世界的统一。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00" r="16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叶澜强调学生应采用自主学习、合作学习、探究学习等多样化的学习方式，以培养学生的创新精神和实践能力。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叶澜认为，学生是教育活动的主体，具有主观能动性，是自我发展的主人。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她主张学生应在全面、和谐发展的基础上，实现个性化发展，形成独特的个性和人格。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叶澜认为，教师是学生学习的促进者、引导者和合作者，应具有专业素养和教育智慧。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她主张教师应通过不断学习和实践，提高自身的专业素养和教育能力，实现专业化发展。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澜强调教师应采用启发式、讨论式、案例式等多样化的教学方式，以激发学生的学习兴趣和积极性，培养学生的思维能力和创新精神。同时，她还提倡教师应注重教学反思和教育研究，以不断提升自己的教育水平和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新基础教育探索性研究的核心观点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教育学立场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坚持“生命·实践”的教育学立场，关注人的生命成长和实践能力的发展。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教育学原点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以“生命·实践”为教育学原点，构建新的教育学理论体系和实践模式。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教育学基因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强调“生命·实践”是教育学的基因，是教育学区别于其他学科的独特性和生命力所在。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生命·实践教育学派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倡导学生主体性的教学理念，让学生成为课堂的主人，积极参与课堂活动，主动表达自己的观点和想法。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把课堂还给学生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强调班级管理的民主化和学生的自主管理，让学生在班级中拥有更多的话语权和决策权。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把班级还给学生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鼓励教师发挥创造性和创新精神，不断探索新的教学方法和手段，提高教学效果和质量。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把创造还给教师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关注师生的精神生命发展，尊重师生的个性和差异，为师生提供多样化的成长路径和发展空间。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把精神生命发展主动权还给师生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四个还给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课堂教学改革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改变传统的“教”与“学”方式，倡导学生主体性的教学理念，采用多样化的教学方法和手段，提高教学效果和质量。同时，也促进教师的专业发展和成长。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实现“教”与“学”方式的根本变革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对课堂教学中的知识进行重新组合和构建，注重知识的整体性和系统性，提高学生对知识的理解和掌握能力。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重组课堂教学中的知识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通过课堂教学改革，唤醒学生内在的生命力量，激发学生的学习兴趣和动力，培养学生的自主学习能力和创新精神。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唤醒学生内在的生命力量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https://d.book118.com/035144010200011110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2024-09-15T18:44:36.195</cp:lastPrinted>
  <dcterms:created xsi:type="dcterms:W3CDTF">2024-09-15T10:44:36Z</dcterms:created>
  <dcterms:modified xsi:type="dcterms:W3CDTF">2024-09-15T10:44:38Z</dcterms:modified>
</cp:coreProperties>
</file>