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2862DC-32B4-47BE-8342-BF79C2344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052E13-B912-42A4-BEEB-B008D5B8A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06BD20-B477-44F9-B95C-F3A216D1B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AD502F-CC18-4C4D-925A-A4488CBEA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81CEAD-0231-4ECF-941B-BCA7878E5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B79D27-3B7D-4720-BA63-FED0E0D70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C7DD69-2B45-458F-84E9-82F7991E5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8DBFFD-ACCD-4FE4-9B32-DF9B07CBB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C60CA2-0496-40D3-B34D-7DDFB06BD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67D687-6572-47A7-9E3F-49221D3DA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585B46-F11D-414B-869B-2AC8810FF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5144122134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智能电网与储能技术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智能电网概述：技术特征和关键要素
 储能技术在智能电网中的作用：调节电力平衡
 储能技术的类型：物理储能、化学储能和电化学储能
 储能技术在智能电网中的应用场景：可再生能源并网、电网调峰和备用电源
 储能技术在智能电网中的挑战：成本、安全性、寿命和环境影响
 储能技术的发展趋势：新技术探索、系统集成和标准化
 储能技术在智能电网中的政策支持：政府激励措施和监管框架
 储能技术在智能电网中的未来展望：更大规模应用和技术创新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智能电网概述：技术特征和关键要素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智能电网与储能技术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智能电网概述：技术特征和关键要素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智能电网技术特征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自动化和控制：智能电网利用先进的信息和通信技术，实现对电网的实时监控和控制。电网的运行状态、设备状况、负荷需求等信息都可以通过智能电网系统进行采集、传输和分析，便于电网运营商及时调整电网运行策略，提高电网的稳定性和安全性。</a:t>
            </a:r>
          </a:p>
          <a:p>
            <a:r>
              <a:t>2. 信息和通信能力：智能电网构建了先进的信息和通信基础设施，包括传感器、通信网络和数据处理系统。这些设施使电网能够实时采集和传输大量数据，并快速处理和分析这些数据，为电网运行提供准确的信息和决策支持。</a:t>
            </a:r>
          </a:p>
          <a:p>
            <a:r>
              <a:t>3. 分布性和灵活性：智能电网具有分布性和灵活性，可以根据需要灵活地调整电网的运行方式和结构。分布式电源、微电网和储能系统等分散式能源可以接入智能电网，并根据需要进行发电或储能，有效地提高电网的效率和灵活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智能电网概述：技术特征和关键要素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智能电网关键要素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变电站：智能变电站是智能电网的核心环节，主要负责电能的分配和转换。智能变电站采用先进的自动化控制和信息通信技术，能够实现对变电站设备的实时监控和控制，提高变电站的安全性、可靠性和运行效率。</a:t>
            </a:r>
          </a:p>
          <a:p>
            <a:r>
              <a:t>2. 智能配电网：智能配电网是指采用智能电表、智能开关和智能终端等设备，将配电网的各个要素连接起来，形成一个具有信息交互和控制功能的网络。智能配电网可以实现对配电网的实时监测、控制和优化，提高配电网的安全性、可靠性和运行效率。</a:t>
            </a:r>
          </a:p>
          <a:p>
            <a:r>
              <a:t>3. 分布式发电：分布式发电是指在靠近负荷中心的地区建设小型发电厂，以满足该地区的需求。分布式发电可以减少电力传输损耗，提高电能质量，提高配电网的灵活性。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储能技术在智能电网中的作用：调节电力平衡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智能电网与储能技术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储能技术在智能电网中的作用：调节电力平衡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储能技术的调节能力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储能技术能够在电网负荷高峰期将储存的能量释放出来，满足电网的电力需求，降低电网负荷高峰期的压力。</a:t>
            </a:r>
          </a:p>
          <a:p>
            <a:r>
              <a:t>2. 储能技术能够在电网负荷低谷期将多余的电力储存起来，避免电力的浪费，提高电网的利用率。</a:t>
            </a:r>
          </a:p>
          <a:p>
            <a:r>
              <a:t>3. 储能技术能够在电网发生故障时提供备用电源，保证电网的稳定运行和安全可靠，提高电网的抗过载能力。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储能技术的灵活性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储能技术能够快速响应电网的电力需求变化，能够在短时间内将储存的能量释放出来或储存起来，满足电网的实时电力需求，提高电网的灵活性。</a:t>
            </a:r>
          </a:p>
          <a:p>
            <a:r>
              <a:t>2. 储能技术能够灵活地选择充放电时间，不受电网负荷高峰期和低谷期的限制，提高电网的利用率。</a:t>
            </a:r>
          </a:p>
          <a:p>
            <a:r>
              <a:t>3. 储能技术能够与其他可再生能源技术结合使用，提高可再生能源的利用率，并减少可再生能源对电网的冲击，提高电网的灵活性。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储能技术在智能电网中的作用：调节电力平衡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储能技术的经济性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储能技术的成本正在不断下降，储能技术已经成为一种经济高效的电网调峰技术，能够有效地降低电网的峰谷差，提高电网的经济性。</a:t>
            </a:r>
          </a:p>
          <a:p>
            <a:r>
              <a:t>2. 储能技术能够提高电网的利用率，减少电网的投资，提高电网的经济性。</a:t>
            </a:r>
          </a:p>
          <a:p>
            <a:r>
              <a:t>3. 储能技术能够提高可再生能源的利用率，减少可再生能源的补贴，提高可再生能源的经济性，提高电网的经济性。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储能技术的环保性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储能技术能够将多余的电力储存起来，避免电力的浪费，减少发电厂的二氧化碳排放，提高电网的环保性。</a:t>
            </a:r>
          </a:p>
          <a:p>
            <a:r>
              <a:t>2. 储能技术能够提高可再生能源的利用率，减少化石燃料的使用，减少发电厂的二氧化碳排放，提高电网的环保性。</a:t>
            </a:r>
          </a:p>
          <a:p>
            <a:r>
              <a:t>3. 储能技术能够提高电网的稳定性和可靠性，减少电网事故的发生，减少电网对环境的污染，提高电网的环保性。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储能技术在智能电网中的作用：调节电力平衡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储能技术的政策支持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国家和地方政府出台了多项政策支持储能技术的发展，包括财政补贴、税收优惠、并网优先等，鼓励企业投资储能技术。</a:t>
            </a:r>
          </a:p>
          <a:p>
            <a:r>
              <a:t>2. 随着储能技术成本的不断下降，储能技术已经成为一种经济高效的电网调峰技术，得到了电力行业的广泛认可和支持。</a:t>
            </a:r>
          </a:p>
          <a:p>
            <a:r>
              <a:t>3. 储能技术能够提高电网的稳定性和可靠性，减少电网事故的发生，提高电网的安全性，得到了政府和电网企业的支持。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储能技术的应用前景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储能技术将在电网调峰、可再生能源并网、电网事故备用电源等领域得到广泛应用，储能技术的前景广阔。</a:t>
            </a:r>
          </a:p>
          <a:p>
            <a:r>
              <a:t>2. 随着储能技术成本的不断下降，储能技术将在更多的领域得到应用，储能技术将成为电网现代化建设的重要组成部分。</a:t>
            </a:r>
          </a:p>
          <a:p>
            <a:r>
              <a:t>3. 储能技术将与其他可再生能源技术结合使用，形成清洁、高效、安全的现代能源系统，储能技术将为人类社会的可持续发展做出重要贡献。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储能技术的类型：物理储能、化学储能和电化学储能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智能电网与储能技术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储能技术的类型：物理储能、化学储能和电化学储能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物理储能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物理储能技术主要包括抽水蓄能、压缩空气储能、飞轮储能和热储能等。</a:t>
            </a:r>
          </a:p>
          <a:p>
            <a:r>
              <a:t>2. 抽水蓄能技术是目前应用最为广泛的物理储能技术，其原理是利用电能将水抽到高处水库，在需要时再释放水能发电。</a:t>
            </a:r>
          </a:p>
          <a:p>
            <a:r>
              <a:t>3. 压缩空气储能技术是将电能转换为压缩空气的能量，然后将压缩空气储存起来，在需要时释放压缩空气推动发电机发电。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化学储能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化学储能技术主要包括电池储能和燃料电池储能等。</a:t>
            </a:r>
          </a:p>
          <a:p>
            <a:r>
              <a:t>2. 电池储能技术是将电能转换为化学能存储起来，然后在需要时再将化学能转化为电能。</a:t>
            </a:r>
          </a:p>
          <a:p>
            <a:r>
              <a:t>3. 燃料电池储能技术是将燃料（如氢气、甲醇等）与空气中的氧气发生化学反应，产生电能和水。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储能技术的类型：物理储能、化学储能和电化学储能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电化学储能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电化学储能技术主要包括超级电容器储能和熔融盐储能等。</a:t>
            </a:r>
          </a:p>
          <a:p>
            <a:r>
              <a:t>2. 超级电容器储能技术是利用电化学双电层原理，将电能存储在电极与电解质的界面上。</a:t>
            </a:r>
          </a:p>
          <a:p>
            <a:r>
              <a:t>3. 熔融盐储能技术是利用高温熔融盐作为储能介质，在发电时将熔融盐加热，在用电时将熔融盐冷却，从而实现储能。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储能技术在智能电网中的应用场景：可再生能源并网、电网调峰和备用电源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智能电网与储能技术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https://d.book118.com/035144122134011120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5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智能电网概述：技术特征和关键要素</vt:lpstr>
      <vt:lpstr> 智能电网概述：技术特征和关键要素</vt:lpstr>
      <vt:lpstr> 智能电网概述：技术特征和关键要素</vt:lpstr>
      <vt:lpstr> 储能技术在智能电网中的作用：调节电力平衡</vt:lpstr>
      <vt:lpstr> 储能技术在智能电网中的作用：调节电力平衡</vt:lpstr>
      <vt:lpstr> 储能技术在智能电网中的作用：调节电力平衡</vt:lpstr>
      <vt:lpstr> 储能技术在智能电网中的作用：调节电力平衡</vt:lpstr>
      <vt:lpstr> 储能技术的类型：物理储能、化学储能和电化学储能</vt:lpstr>
      <vt:lpstr> 储能技术的类型：物理储能、化学储能和电化学储能</vt:lpstr>
      <vt:lpstr> 储能技术的类型：物理储能、化学储能和电化学储能</vt:lpstr>
      <vt:lpstr> 储能技术在智能电网中的应用场景：可再生能源并网、电网调峰和备用电源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2024-09-22T22:31:39.533</cp:lastPrinted>
  <dcterms:created xsi:type="dcterms:W3CDTF">2024-09-22T14:31:39Z</dcterms:created>
  <dcterms:modified xsi:type="dcterms:W3CDTF">2024-09-22T14:31:41Z</dcterms:modified>
</cp:coreProperties>
</file>