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14FA0-65BE-4A65-8B81-B148C4EF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5BF21-DF75-4819-8886-8AD899A0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5D4CF-67CA-4E4F-A2BA-3E791911A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4AB78-74F0-47BB-BC7D-DEAFFB68B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9C65A-72FC-4251-9843-7C5C57CF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162EB-720A-4CA3-91C7-5298B428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10205-2E26-4247-B98C-F9746CED4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A5B0A-541C-4BFA-869A-C55E4D7E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2F719-26E6-4F41-9A6C-91CD7133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CFB4A-748D-4623-9E24-BA06DA51F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F62BA-5671-4A71-B2C5-65CD393BF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01142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卵巢过度刺激综合征护理查房PPT课件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卵巢过度刺激综合征概述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卵巢过度刺激综合征概述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卵巢过度刺激综合征（OHSS）是一种由于促排卵药物引起的医源性并发症，主要发生在辅助生殖技术中。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OHSS通常在促排卵药物使用后1-2周内出现，表现为卵巢增大、血管通透性增加、体液潴留等症状。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促排卵药物的使用是导致OHSS的主要原因，尤其是使用外源性促性腺激素释放激素激动剂（GnRH-a）和促性腺激素（Gn）时。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OHSS的发生与促排卵药物对卵巢的过度刺激有关，导致血管通透性增加、血液动力学改变和体液潴留。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OHSS的症状包括腹胀、腹痛、恶心、呕吐、腹泻、呼吸困难等，严重时可出现胸水、腹水、血栓形成等。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根据病情严重程度，OHSS可分为轻、中、重三型。轻度OHSS表现为轻度卵巢增大和少量胸腔积液；中度OHSS表现为卵巢明显增大和大量胸腔积液；重度OHSS则出现腹水和呼吸困难等症状。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63" r="2106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生育史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评估患者的年龄是否处于生育期。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了解患者是否有生育史，以及生育方式（自然受孕或试管婴儿）。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了解患者家族中是否有卵巢过度刺激综合征或其他相关疾病史。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评估患者的饮食、运动、作息等生活习惯是否健康。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恶心、呕吐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观察患者是否出现恶心、呕吐等症状，评估其严重程度。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观察患者是否出现腹痛症状，疼痛的性质、部位和程度。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腹胀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观察患者是否出现腹胀症状，评估腹胀的程度和部位。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观察患者是否出现呼吸困难症状，评估其严重程度和持续时间。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体重增加或减少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观察患者体重的变化情况，评估是否出现异常增加或减少。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症状与体征观察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实验室检查与辅助检查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检测血常规、电解质、肝肾功能等指标，了解患者的基本生理状态。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通过超声检查了解卵巢大小、形态及是否有腹水等情况。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检查患者的心脏功能，了解是否出现心脏相关并发症。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在特定情况下，可能需要X线检查了解肺部情况。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X线检查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https://d.book118.com/035200114244011041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2024-09-02T12:01:06.441</cp:lastPrinted>
  <dcterms:created xsi:type="dcterms:W3CDTF">2024-09-02T04:01:06Z</dcterms:created>
  <dcterms:modified xsi:type="dcterms:W3CDTF">2024-09-02T04:01:08Z</dcterms:modified>
</cp:coreProperties>
</file>