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417A7-076B-4DA9-8AF4-C472BDA7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41ADA-8EEF-422D-98DC-12C3A7E80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D5D2-9D88-466E-8D4C-82CF6EE6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3B3B8-DA44-4CD9-940F-CF173C41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BB870-6AE0-45B5-AB09-745399E6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3912C-3ED5-4230-B18E-88B7BF06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034F8-7534-4210-AE18-66B7A210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B5068-94F3-47BB-AD02-035CCE5A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4AF4F-A10D-4C58-A6F7-C29BCEBE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A3AEF-0B29-459D-AE15-F904B83C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4642D-43DB-42FD-B034-B0049036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1311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《商业银行之票据》ppt课件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商业银行票据业务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票据的风险与防范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票据的监管与法规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未来票据市场的发展趋势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票据是一种可流通的、证明债权债务关系的书面凭证，具有法律效应。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票据作为支付工具，可以简化交易过程，降低交易成本；作为信用工具，可以促进资金融通；作为结算工具，可以加快资金结算和资金周转。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17" r="32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根据票据的性质和用途，可以分为商业汇票、银行汇票、支票等。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票据的种类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票据具有无因性、要式性、文义性、独立性等特点。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票据市场的发展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随着市场经济的发展，票据市场逐渐形成并不断完善，成为金融市场的重要组成部分。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票据市场的现状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目前，我国票据市场已经形成了较为完善的体系，市场规模不断扩大，市场参与主体日益多元化，市场交易品种不断丰富。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票据市场的发展与现状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商业银行票据业务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69" r="12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票据签发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商业银行根据客户的要求，签发商业汇票或银行承兑汇票，作为贸易双方之间的支付工具。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承兑业务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商业银行在汇票到期前，根据客户的要求，对汇票进行承兑，以增强汇票的信用度。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票据的签发与承兑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持票人将未到期的票据转让给商业银行，商业银行扣除贴现利息后支付给持票人现金。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贴现业务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商业银行将已贴现的票据再次转让给其他金融机构，以获取资金或调节流动性。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转贴现业务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票据的贴现与转贴现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商业银行面临客户违约的信用风险，需要对客户的信用状况进行评估和管理。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票据业务面临市场利率波动的风险，商业银行需要合理定价和配置资产来降低风险。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票据业务操作复杂，商业银行需要加强内部控制和合规管理，防止操作失误或欺诈行为。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随着科技的发展，电子票据逐渐成为主流，具有方便快捷、降低成本等优势。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电子票据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商业银行可以开发票据衍生品，如票据远期、票据期权等，满足客户多样化的风险管理需求。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票据衍生品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将优质的票据资产打包成证券化产品，在市场上销售，可以提高商业银行的资本充足率。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票据资产证券化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票据的创新业务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票据的风险与防范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https://d.book118.com/035201311340011103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2024-09-13T13:07:17.560</cp:lastPrinted>
  <dcterms:created xsi:type="dcterms:W3CDTF">2024-09-13T05:07:17Z</dcterms:created>
  <dcterms:modified xsi:type="dcterms:W3CDTF">2024-09-13T05:07:19Z</dcterms:modified>
</cp:coreProperties>
</file>