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D5AA13-ABE4-4DF5-ACE3-92A197B9C0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DE5728-7B7E-40BB-8B40-39FBAC91F4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E4BAB2-AC4D-46A4-8069-C231B6AB8F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BEFD77-A7E1-40EA-901E-35F5A9FD0C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C06208-AA6C-43DD-B1B3-FA5A0E0C8D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31A05F-9E47-4FB4-A483-D9A648DAF1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3F002A-05E6-42D4-AC27-8733EFA48E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64B71B-F586-4EFA-AAE1-F181B3AA23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EFF0FD-1F25-4551-8878-C1CB1E648B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6A0E18-C738-4850-BFA7-6A07A80072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FECB34-B67D-4146-AAED-0D90BB39BD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20202334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中心静脉血氧饱和度监测对ICU患者镇静与麻醉深度的评价</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中心静脉血氧饱和度监测技术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ICU患者镇静与麻醉深度评估方法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中心静脉血氧饱和度在ICU患者镇静与麻醉深度评价中的应用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影响因素及局限性讨论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评价中心静脉血氧饱和度（ScvO2）监测在ICU患者镇静与麻醉深度评估中的应用价值。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在重症监护室（ICU）中，患者的镇静与麻醉深度评估对于治疗至关重要。中心静脉血氧饱和度（ScvO2）作为一种反映全身氧供需平衡的指标，近年来在ICU中得到了广泛应用。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594" r="25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研究目标</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探讨ScvO2监测在ICU患者镇静与麻醉深度评估中的可行性。</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为ICU患者的镇静与麻醉管理提供新的评估工具和方法。</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比较ScvO2监测与传统镇静与麻醉评估方法的一致性和准确性。</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研究问题：ScvO2监测是否能够准确反映ICU患者的镇静与麻醉深度？其与传统的镇静与麻醉评估方法相比有何优劣？</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中心静脉血氧饱和度监测技术</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中心静脉血氧饱和度（ScvO2）监测是通过测量中心静脉血液中氧合血红蛋白占全部血红蛋白的百分比来评估氧合状态。它反映了全身氧供需平衡情况，是评估危重病人病情和治疗效果的重要指标。</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ScvO2监测通常通过放置中心静脉导管来实现，如颈内静脉、锁骨下静脉或股静脉等。导管放置后，连接监测设备，通过抽取血液样本或使用连续监测探头来获取数据。</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技术原理</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操作方法</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技术原理及操作方法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监测仪器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ScvO2监测设备包括导管、传感器和监测仪。导管用于抽取中心静脉血液，传感器则将血液中的氧合信息转换为电信号，监测仪则显示和记录数据。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设备特点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现代ScvO2监测设备具有高精度、高稳定性和连续监测等特点。一些设备还配备了报警功能，当ScvO2值低于或高于设定范围时，会自动发出警报。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监测设备介绍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在进行ScvO2监测时，需要注意导管的放置位置、传感器的校准以及监测仪的设置等。同时，还需要密切关注患者的病情变化，及时调整治疗方案。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注意事项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ScvO2监测可能受到多种因素的影响，如导管位置不当、血液稀释、传感器故障等。因此，在进行监测时，需要对这些因素进行充分考虑和校正，以确保监测结果的准确性。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误差分析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注意事项与误差分析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ICU患者镇静与麻醉深度评估方法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如Ramsay评分、Richmond躁动-镇静评分（RASS）等，通过观察患者对刺激的反应来评估镇静深度。</a:t>
            </a:r>
          </a:p>
        </p:txBody>
      </p:sp>
      <p:pic>
        <p:nvPicPr>
          <p:cNvPr id="6" name="Picture 6"/>
          <p:cNvPicPr>
            <a:picLocks noChangeAspect="1"/>
          </p:cNvPicPr>
          <p:nvPr/>
        </p:nvPicPr>
        <p:blipFill>
          <a:blip r:embed="rId2"/>
          <a:srcRect l="16846" r="1684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镇静评分系统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如心率、血压、呼吸频率等，这些指标的变化可以反映患者的镇静状态。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生理指标监测</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如脑电图（EEG）监测，通过分析脑电波形的变化来评估镇静深度。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神经电生理监测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镇静深度评估指标及方法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通过监测吸入和呼出的麻醉气体浓度，评估患者的麻醉深度。</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麻醉气体浓度监测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生理指标监测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神经肌肉系统监测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与镇静深度评估类似，麻醉深度的评估也可以通过监测心率、血压、呼吸频率等生理指标来实现。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如肌电图（EMG）和加速度计等，可以监测肌肉松弛程度和运动反应，从而评估麻醉深度。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麻醉深度评估指标及方法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https://d.book118.com/035202023340011103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2024-09-13T13:07:25.793</cp:lastPrinted>
  <dcterms:created xsi:type="dcterms:W3CDTF">2024-09-13T05:07:25Z</dcterms:created>
  <dcterms:modified xsi:type="dcterms:W3CDTF">2024-09-13T05:07:27Z</dcterms:modified>
</cp:coreProperties>
</file>