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18235-49AB-4D50-A5E0-AE4F7B012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DBD4B-36B8-4F41-B820-D99CE255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AA0ED-B606-4E7D-9613-246E3D40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818C0-9C46-49AB-8580-4D397245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16CA8-9E2A-470E-8E54-9C6E2F9E5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0EBA3-C3BD-447D-B52F-F5FD196BE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E77B1-134F-458A-BC56-205EC6E8C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0D781-3B1B-4E6B-960C-EFDD94E3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60CB2-FBF9-4B1F-AEF2-175E5441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FAFFE-F9DA-4CC3-BA94-416AA43F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FC41-552C-4229-B5BB-AB87AB983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212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护理科研进展汇报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护理科研的最新进展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护理科研概述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护理科研是对护理现象和问题进行系统、科学的研究，以揭示其本质和规律，进而指导护理实践的过程。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通过护理科研，可以推动护理学科的发展，提高护理实践的科学性和有效性，促进护理质量的提升，为人类健康事业的发展做出贡献。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3" r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护理科研的历史可以追溯到20世纪初，随着医学和护理学的不断发展，护理科研逐渐受到重视，并取得了一系列重要的研究成果。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目前，护理科研已经形成了较为完善的体系，涵盖了临床实践、教育、管理、政策等多个领域，为护理学科的发展提供了有力支持。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根据研究目的和方法的不同，护理科研可以分为基础研究、应用研究和开发研究等类型。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护理科研具有实践性、综合性、动态性等特点，需要结合实际情况进行深入研究，同时需要综合运用多学科的知识和方法，不断更新和发展。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护理科研的最新进展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0" r="1958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随着人工智能技术的不断发展，其在护理领域的应用越来越广泛，如智能护理机器人、智能健康监测等。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人工智能在护理领域的应用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随着人口老龄化加剧，慢性病管理成为护理科研的重要方向，研究如何通过护理干预提高慢性病患者的生活质量和健康水平。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心理护理在护理工作中的地位逐渐得到重视，研究如何通过心理干预减轻患者的焦虑、抑郁等不良情绪，提高患者的心理健康水平。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护理科研的最新研究热点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通过大数据分析，为护理人员提供更加科学、准确的决策依据，提高护理质量和效率。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基于大数据的护理决策支持系统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根据患者的具体情况和需求，制定个性化的护理方案，以提高患者的治疗效果和生活质量。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个性化护理干预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通过多学科合作，整合医疗、护理、康复等资源，为患者提供全方位、连续性的护理服务。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跨学科合作护理模式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护理科研的最新研究成果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护理科研的未来发展趋势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进一步深化跨学科合作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未来护理科研将更加注重与其他学科的合作，共同探索更加全面、系统的护理模式和方法。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强化实证研究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未来护理科研将更加注重实证研究，通过科学的方法和严谨的设计，提高研究的可靠性和有效性。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拓展国际合作与交流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未来护理科研将更加注重国际合作与交流，借鉴国际先进经验和方法，推动护理科研的国际化发展。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护理科研的方法与技术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通过观察和记录护理实践中的现象和行为，分析其内在规律和影响因素。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通过问卷、访谈、量表等方式收集护理对象、护理人员等相关方的意见、态度和行为等信息，以了解现状和问题。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通过控制一定条件下的实验，探究不同干预措施对护理效果的影响，以验证假设和理论。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通过查阅和分析文献资料，梳理和总结相关研究进展和成果，为当前研究提供参考和借鉴。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采用量表、问卷、访谈、观察记录等方式，收集护理实践中的数据和信息。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对采集的数据进行分类、编码、整理和清洗，使其规范化和系统化。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采用统计分析、数据挖掘等方法，对数据进行深入分析和解读，以揭示其内在规律和意义。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如SPSS、SAS、Excel等数据分析工具，能够实现数据录入、处理、分析和可视化等功能。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护理科研的数据采集与分析技术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https://d.book118.com/035202124312011044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2024-09-07T09:40:03.036</cp:lastPrinted>
  <dcterms:created xsi:type="dcterms:W3CDTF">2024-09-07T01:40:03Z</dcterms:created>
  <dcterms:modified xsi:type="dcterms:W3CDTF">2024-09-07T01:40:05Z</dcterms:modified>
</cp:coreProperties>
</file>