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29.xml" ContentType="application/vnd.openxmlformats-officedocument.presentationml.tags+xml"/>
  <Override PartName="/ppt/tags/tag23.xml" ContentType="application/vnd.openxmlformats-officedocument.presentationml.tags+xml"/>
  <Override PartName="/ppt/tags/tag230.xml" ContentType="application/vnd.openxmlformats-officedocument.presentationml.tags+xml"/>
  <Override PartName="/ppt/tags/tag231.xml" ContentType="application/vnd.openxmlformats-officedocument.presentationml.tags+xml"/>
  <Override PartName="/ppt/tags/tag232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781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232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tags" Target="../tags/tag8.xml" /><Relationship Id="rId11" Type="http://schemas.openxmlformats.org/officeDocument/2006/relationships/tags" Target="../tags/tag9.xml" /><Relationship Id="rId12" Type="http://schemas.openxmlformats.org/officeDocument/2006/relationships/tags" Target="../tags/tag10.xml" /><Relationship Id="rId13" Type="http://schemas.openxmlformats.org/officeDocument/2006/relationships/tags" Target="../tags/tag11.xml" /><Relationship Id="rId14" Type="http://schemas.openxmlformats.org/officeDocument/2006/relationships/slideMaster" Target="../slideMasters/slideMaster2.xml" /><Relationship Id="rId2" Type="http://schemas.openxmlformats.org/officeDocument/2006/relationships/tags" Target="../tags/tag1.xml" /><Relationship Id="rId3" Type="http://schemas.openxmlformats.org/officeDocument/2006/relationships/image" Target="../media/image2.png" /><Relationship Id="rId4" Type="http://schemas.openxmlformats.org/officeDocument/2006/relationships/tags" Target="../tags/tag2.xml" /><Relationship Id="rId5" Type="http://schemas.openxmlformats.org/officeDocument/2006/relationships/tags" Target="../tags/tag3.xml" /><Relationship Id="rId6" Type="http://schemas.openxmlformats.org/officeDocument/2006/relationships/tags" Target="../tags/tag4.xml" /><Relationship Id="rId7" Type="http://schemas.openxmlformats.org/officeDocument/2006/relationships/tags" Target="../tags/tag5.xml" /><Relationship Id="rId8" Type="http://schemas.openxmlformats.org/officeDocument/2006/relationships/tags" Target="../tags/tag6.xml" /><Relationship Id="rId9" Type="http://schemas.openxmlformats.org/officeDocument/2006/relationships/tags" Target="../tags/tag7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2.xml" /><Relationship Id="rId2" Type="http://schemas.openxmlformats.org/officeDocument/2006/relationships/tags" Target="../tags/tag13.xml" /><Relationship Id="rId3" Type="http://schemas.openxmlformats.org/officeDocument/2006/relationships/tags" Target="../tags/tag14.xml" /><Relationship Id="rId4" Type="http://schemas.openxmlformats.org/officeDocument/2006/relationships/tags" Target="../tags/tag15.xml" /><Relationship Id="rId5" Type="http://schemas.openxmlformats.org/officeDocument/2006/relationships/tags" Target="../tags/tag16.xml" /><Relationship Id="rId6" Type="http://schemas.openxmlformats.org/officeDocument/2006/relationships/tags" Target="../tags/tag17.xml" /><Relationship Id="rId7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8.xml" /><Relationship Id="rId2" Type="http://schemas.openxmlformats.org/officeDocument/2006/relationships/tags" Target="../tags/tag19.xml" /><Relationship Id="rId3" Type="http://schemas.openxmlformats.org/officeDocument/2006/relationships/image" Target="../media/image3.png" /><Relationship Id="rId4" Type="http://schemas.openxmlformats.org/officeDocument/2006/relationships/tags" Target="../tags/tag20.xml" /><Relationship Id="rId5" Type="http://schemas.openxmlformats.org/officeDocument/2006/relationships/tags" Target="../tags/tag21.xml" /><Relationship Id="rId6" Type="http://schemas.openxmlformats.org/officeDocument/2006/relationships/tags" Target="../tags/tag22.xml" /><Relationship Id="rId7" Type="http://schemas.openxmlformats.org/officeDocument/2006/relationships/tags" Target="../tags/tag23.xml" /><Relationship Id="rId8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4.png" /><Relationship Id="rId10" Type="http://schemas.openxmlformats.org/officeDocument/2006/relationships/tags" Target="../tags/tag31.xml" /><Relationship Id="rId11" Type="http://schemas.openxmlformats.org/officeDocument/2006/relationships/tags" Target="../tags/tag32.xml" /><Relationship Id="rId12" Type="http://schemas.openxmlformats.org/officeDocument/2006/relationships/tags" Target="../tags/tag33.xml" /><Relationship Id="rId13" Type="http://schemas.openxmlformats.org/officeDocument/2006/relationships/slideMaster" Target="../slideMasters/slideMaster2.xml" /><Relationship Id="rId2" Type="http://schemas.openxmlformats.org/officeDocument/2006/relationships/tags" Target="../tags/tag24.xml" /><Relationship Id="rId3" Type="http://schemas.openxmlformats.org/officeDocument/2006/relationships/image" Target="../media/image2.png" /><Relationship Id="rId4" Type="http://schemas.openxmlformats.org/officeDocument/2006/relationships/tags" Target="../tags/tag25.xml" /><Relationship Id="rId5" Type="http://schemas.openxmlformats.org/officeDocument/2006/relationships/tags" Target="../tags/tag26.xml" /><Relationship Id="rId6" Type="http://schemas.openxmlformats.org/officeDocument/2006/relationships/tags" Target="../tags/tag27.xml" /><Relationship Id="rId7" Type="http://schemas.openxmlformats.org/officeDocument/2006/relationships/tags" Target="../tags/tag28.xml" /><Relationship Id="rId8" Type="http://schemas.openxmlformats.org/officeDocument/2006/relationships/tags" Target="../tags/tag29.xml" /><Relationship Id="rId9" Type="http://schemas.openxmlformats.org/officeDocument/2006/relationships/tags" Target="../tags/tag30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4.xml" /><Relationship Id="rId2" Type="http://schemas.openxmlformats.org/officeDocument/2006/relationships/tags" Target="../tags/tag35.xml" /><Relationship Id="rId3" Type="http://schemas.openxmlformats.org/officeDocument/2006/relationships/tags" Target="../tags/tag36.xml" /><Relationship Id="rId4" Type="http://schemas.openxmlformats.org/officeDocument/2006/relationships/tags" Target="../tags/tag37.xml" /><Relationship Id="rId5" Type="http://schemas.openxmlformats.org/officeDocument/2006/relationships/tags" Target="../tags/tag38.xml" /><Relationship Id="rId6" Type="http://schemas.openxmlformats.org/officeDocument/2006/relationships/tags" Target="../tags/tag39.xml" /><Relationship Id="rId7" Type="http://schemas.openxmlformats.org/officeDocument/2006/relationships/tags" Target="../tags/tag40.xml" /><Relationship Id="rId8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1.xml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42.xml" /><Relationship Id="rId3" Type="http://schemas.openxmlformats.org/officeDocument/2006/relationships/tags" Target="../tags/tag43.xml" /><Relationship Id="rId4" Type="http://schemas.openxmlformats.org/officeDocument/2006/relationships/tags" Target="../tags/tag44.xml" /><Relationship Id="rId5" Type="http://schemas.openxmlformats.org/officeDocument/2006/relationships/tags" Target="../tags/tag45.xml" /><Relationship Id="rId6" Type="http://schemas.openxmlformats.org/officeDocument/2006/relationships/tags" Target="../tags/tag46.xml" /><Relationship Id="rId7" Type="http://schemas.openxmlformats.org/officeDocument/2006/relationships/tags" Target="../tags/tag47.xml" /><Relationship Id="rId8" Type="http://schemas.openxmlformats.org/officeDocument/2006/relationships/tags" Target="../tags/tag48.xml" /><Relationship Id="rId9" Type="http://schemas.openxmlformats.org/officeDocument/2006/relationships/tags" Target="../tags/tag49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0.xml" /><Relationship Id="rId2" Type="http://schemas.openxmlformats.org/officeDocument/2006/relationships/tags" Target="../tags/tag51.xml" /><Relationship Id="rId3" Type="http://schemas.openxmlformats.org/officeDocument/2006/relationships/tags" Target="../tags/tag52.xml" /><Relationship Id="rId4" Type="http://schemas.openxmlformats.org/officeDocument/2006/relationships/tags" Target="../tags/tag53.xml" /><Relationship Id="rId5" Type="http://schemas.openxmlformats.org/officeDocument/2006/relationships/tags" Target="../tags/tag54.xml" /><Relationship Id="rId6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5.xml" /><Relationship Id="rId2" Type="http://schemas.openxmlformats.org/officeDocument/2006/relationships/tags" Target="../tags/tag56.xml" /><Relationship Id="rId3" Type="http://schemas.openxmlformats.org/officeDocument/2006/relationships/tags" Target="../tags/tag57.xml" /><Relationship Id="rId4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8.xml" /><Relationship Id="rId2" Type="http://schemas.openxmlformats.org/officeDocument/2006/relationships/tags" Target="../tags/tag59.xml" /><Relationship Id="rId3" Type="http://schemas.openxmlformats.org/officeDocument/2006/relationships/tags" Target="../tags/tag60.xml" /><Relationship Id="rId4" Type="http://schemas.openxmlformats.org/officeDocument/2006/relationships/tags" Target="../tags/tag61.xml" /><Relationship Id="rId5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2.xml" /><Relationship Id="rId2" Type="http://schemas.openxmlformats.org/officeDocument/2006/relationships/tags" Target="../tags/tag63.xml" /><Relationship Id="rId3" Type="http://schemas.openxmlformats.org/officeDocument/2006/relationships/tags" Target="../tags/tag64.xml" /><Relationship Id="rId4" Type="http://schemas.openxmlformats.org/officeDocument/2006/relationships/tags" Target="../tags/tag65.xml" /><Relationship Id="rId5" Type="http://schemas.openxmlformats.org/officeDocument/2006/relationships/tags" Target="../tags/tag66.xml" /><Relationship Id="rId6" Type="http://schemas.openxmlformats.org/officeDocument/2006/relationships/tags" Target="../tags/tag67.xml" /><Relationship Id="rId7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tags" Target="../tags/tag75.xml" /><Relationship Id="rId11" Type="http://schemas.openxmlformats.org/officeDocument/2006/relationships/tags" Target="../tags/tag76.xml" /><Relationship Id="rId12" Type="http://schemas.openxmlformats.org/officeDocument/2006/relationships/tags" Target="../tags/tag77.xml" /><Relationship Id="rId13" Type="http://schemas.openxmlformats.org/officeDocument/2006/relationships/slideMaster" Target="../slideMasters/slideMaster2.xml" /><Relationship Id="rId2" Type="http://schemas.openxmlformats.org/officeDocument/2006/relationships/tags" Target="../tags/tag68.xml" /><Relationship Id="rId3" Type="http://schemas.openxmlformats.org/officeDocument/2006/relationships/image" Target="../media/image2.png" /><Relationship Id="rId4" Type="http://schemas.openxmlformats.org/officeDocument/2006/relationships/tags" Target="../tags/tag69.xml" /><Relationship Id="rId5" Type="http://schemas.openxmlformats.org/officeDocument/2006/relationships/tags" Target="../tags/tag70.xml" /><Relationship Id="rId6" Type="http://schemas.openxmlformats.org/officeDocument/2006/relationships/tags" Target="../tags/tag71.xml" /><Relationship Id="rId7" Type="http://schemas.openxmlformats.org/officeDocument/2006/relationships/tags" Target="../tags/tag72.xml" /><Relationship Id="rId8" Type="http://schemas.openxmlformats.org/officeDocument/2006/relationships/tags" Target="../tags/tag73.xml" /><Relationship Id="rId9" Type="http://schemas.openxmlformats.org/officeDocument/2006/relationships/tags" Target="../tags/tag74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8B05C64-8A82-4787-B2BD-C0868ABE978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CE42233-42B1-4286-94B8-7ADA4239E7B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AA7261B-0756-449F-A31A-55B8D11E58E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59D5963-6526-4148-8D13-DA57894D8AD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45AFD19-47EB-42AB-B590-5C47AF630AB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CBF8CA4-78DD-4161-98FA-51181B8766C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56D10C7-DB76-4A36-A5E7-A9A62763AEC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79AD228-20C6-4DCD-B732-CCD437F6593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DA707C5-BCA3-4345-90DB-0B1F666CDF6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82EB43D-B858-49BD-AC23-2D5970F7BF5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99D7427-9FE5-47EA-9A88-E84514F9DED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" preserve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pic>
        <p:nvPicPr>
          <p:cNvPr id="2097153" name="图片 12" descr="sd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3791585" cy="6656705"/>
          </a:xfrm>
          <a:prstGeom prst="rect">
            <a:avLst/>
          </a:prstGeom>
        </p:spPr>
      </p:pic>
      <p:pic>
        <p:nvPicPr>
          <p:cNvPr id="2097155" name="图片 10" descr="hh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>
            <a:off x="7601585" y="2243455"/>
            <a:ext cx="4590415" cy="4614545"/>
          </a:xfrm>
          <a:prstGeom prst="rect">
            <a:avLst/>
          </a:prstGeom>
        </p:spPr>
      </p:pic>
      <p:cxnSp>
        <p:nvCxnSpPr>
          <p:cNvPr id="3145729" name="直接连接符 21"/>
          <p:cNvCxnSpPr/>
          <p:nvPr>
            <p:custDataLst>
              <p:tags r:id="rId5"/>
            </p:custDataLst>
          </p:nvPr>
        </p:nvCxnSpPr>
        <p:spPr>
          <a:xfrm>
            <a:off x="11135995" y="674370"/>
            <a:ext cx="182880" cy="0"/>
          </a:xfrm>
          <a:prstGeom prst="line">
            <a:avLst/>
          </a:prstGeom>
          <a:ln w="1270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31" name="直接连接符 24"/>
          <p:cNvCxnSpPr/>
          <p:nvPr>
            <p:custDataLst>
              <p:tags r:id="rId6"/>
            </p:custDataLst>
          </p:nvPr>
        </p:nvCxnSpPr>
        <p:spPr>
          <a:xfrm>
            <a:off x="11135995" y="732790"/>
            <a:ext cx="182880" cy="0"/>
          </a:xfrm>
          <a:prstGeom prst="line">
            <a:avLst/>
          </a:prstGeom>
          <a:ln w="1270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33" name="直接连接符 9"/>
          <p:cNvCxnSpPr/>
          <p:nvPr>
            <p:custDataLst>
              <p:tags r:id="rId7"/>
            </p:custDataLst>
          </p:nvPr>
        </p:nvCxnSpPr>
        <p:spPr>
          <a:xfrm>
            <a:off x="11135995" y="791210"/>
            <a:ext cx="182880" cy="0"/>
          </a:xfrm>
          <a:prstGeom prst="line">
            <a:avLst/>
          </a:prstGeom>
          <a:ln w="1270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668" name="副标题"/>
          <p:cNvSpPr txBox="1">
            <a:spLocks noGrp="1"/>
          </p:cNvSpPr>
          <p:nvPr>
            <p:ph type="body" idx="3" hasCustomPrompt="1"/>
            <p:custDataLst>
              <p:tags r:id="rId8"/>
            </p:custDataLst>
          </p:nvPr>
        </p:nvSpPr>
        <p:spPr>
          <a:xfrm>
            <a:off x="3485515" y="3311525"/>
            <a:ext cx="5220970" cy="95694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2000" b="1" i="0" u="none" strike="noStrike" kern="1200" cap="none" spc="1000" normalizeH="0" baseline="0" noProof="1">
                <a:solidFill>
                  <a:schemeClr val="accent2"/>
                </a:solidFill>
                <a:latin typeface="汉仪书宋二简"/>
                <a:ea typeface="汉仪书宋二简"/>
                <a:cs typeface="MiSans Normal" panose="00000500000000000000" charset="-122"/>
              </a:defRPr>
            </a:lvl1pPr>
          </a:lstStyle>
          <a:p>
            <a:pPr lvl="0" algn="ctr"/>
            <a:r>
              <a:rPr err="1"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670" name="标题"/>
          <p:cNvSpPr txBox="1">
            <a:spLocks noGrp="1"/>
          </p:cNvSpPr>
          <p:nvPr>
            <p:ph type="title" idx="2" hasCustomPrompt="1"/>
            <p:custDataLst>
              <p:tags r:id="rId9"/>
            </p:custDataLst>
          </p:nvPr>
        </p:nvSpPr>
        <p:spPr>
          <a:xfrm>
            <a:off x="3485513" y="1096645"/>
            <a:ext cx="5220970" cy="221488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5400" b="1" i="0" u="none" strike="noStrike" kern="1200" cap="none" spc="300" normalizeH="0" baseline="0" noProof="1">
                <a:solidFill>
                  <a:schemeClr val="accent1"/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 algn="ctr"/>
            <a:r>
              <a:rPr>
                <a:sym typeface="+mn-ea"/>
              </a:rPr>
              <a:t>单击编辑标题</a:t>
            </a:r>
            <a:endParaRPr>
              <a:sym typeface="+mn-ea"/>
            </a:endParaRPr>
          </a:p>
        </p:txBody>
      </p:sp>
      <p:sp>
        <p:nvSpPr>
          <p:cNvPr id="1048672" name="署名"/>
          <p:cNvSpPr txBox="1">
            <a:spLocks noGrp="1"/>
          </p:cNvSpPr>
          <p:nvPr>
            <p:ph type="body" idx="1"/>
            <p:custDataLst>
              <p:tags r:id="rId10"/>
            </p:custDataLst>
          </p:nvPr>
        </p:nvSpPr>
        <p:spPr>
          <a:xfrm>
            <a:off x="3485513" y="4223477"/>
            <a:ext cx="5220975" cy="724233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800" b="1" i="0" u="none" strike="noStrike" kern="1200" cap="none" spc="150" normalizeH="0" baseline="0" noProof="1">
                <a:solidFill>
                  <a:schemeClr val="accent1"/>
                </a:solidFill>
                <a:latin typeface="汉仪书宋二简"/>
                <a:ea typeface="汉仪书宋二简"/>
                <a:cs typeface="MiSans Normal" panose="00000500000000000000" charset="-122"/>
              </a:defRPr>
            </a:lvl1pPr>
          </a:lstStyle>
          <a:p>
            <a:pPr lvl="0" algn="ctr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</p:txBody>
      </p:sp>
      <p:sp>
        <p:nvSpPr>
          <p:cNvPr id="1048674" name="日期占位符 3"/>
          <p:cNvSpPr>
            <a:spLocks noGrp="1"/>
          </p:cNvSpPr>
          <p:nvPr>
            <p:ph type="dt" sz="half" idx="10"/>
            <p:custDataLst>
              <p:tags r:id="rId11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76" name="页脚占位符 4"/>
          <p:cNvSpPr>
            <a:spLocks noGrp="1"/>
          </p:cNvSpPr>
          <p:nvPr>
            <p:ph type="ftr" sz="quarter" idx="11"/>
            <p:custDataLst>
              <p:tags r:id="rId12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678" name="灯片编号占位符 5"/>
          <p:cNvSpPr>
            <a:spLocks noGrp="1"/>
          </p:cNvSpPr>
          <p:nvPr>
            <p:ph type="sldNum" sz="quarter" idx="12"/>
            <p:custDataLst>
              <p:tags r:id="rId13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sp>
        <p:nvSpPr>
          <p:cNvPr id="1048680" name="椭圆 8"/>
          <p:cNvSpPr/>
          <p:nvPr>
            <p:custDataLst>
              <p:tags r:id="rId1"/>
            </p:custDataLst>
          </p:nvPr>
        </p:nvSpPr>
        <p:spPr>
          <a:xfrm>
            <a:off x="561869" y="448407"/>
            <a:ext cx="600089" cy="599998"/>
          </a:xfrm>
          <a:prstGeom prst="ellipse">
            <a:avLst/>
          </a:prstGeom>
          <a:solidFill>
            <a:schemeClr val="accent6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682" name="正文"/>
          <p:cNvSpPr txBox="1">
            <a:spLocks noGrp="1"/>
          </p:cNvSpPr>
          <p:nvPr>
            <p:ph idx="2"/>
            <p:custDataLst>
              <p:tags r:id="rId2"/>
            </p:custDataLst>
          </p:nvPr>
        </p:nvSpPr>
        <p:spPr>
          <a:xfrm>
            <a:off x="608400" y="1490400"/>
            <a:ext cx="10969200" cy="47592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200"/>
              </a:spcBef>
              <a:spcAft>
                <a:spcPct val="0"/>
              </a:spcAft>
              <a:buClr>
                <a:schemeClr val="accent2"/>
              </a:buClr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>
              <a:spcBef>
                <a:spcPts val="1200"/>
              </a:spcBef>
              <a:spcAft>
                <a:spcPct val="0"/>
              </a:spcAft>
              <a:buClr>
                <a:schemeClr val="accent2"/>
              </a:buClr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>
              <a:spcBef>
                <a:spcPts val="1200"/>
              </a:spcBef>
              <a:spcAft>
                <a:spcPct val="0"/>
              </a:spcAft>
              <a:buClr>
                <a:schemeClr val="accent2"/>
              </a:buClr>
            </a:pPr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>
              <a:spcBef>
                <a:spcPts val="1200"/>
              </a:spcBef>
              <a:spcAft>
                <a:spcPct val="0"/>
              </a:spcAft>
              <a:buClr>
                <a:schemeClr val="accent2"/>
              </a:buClr>
            </a:pPr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>
              <a:spcBef>
                <a:spcPts val="1200"/>
              </a:spcBef>
              <a:spcAft>
                <a:spcPct val="0"/>
              </a:spcAft>
              <a:buClr>
                <a:schemeClr val="accent2"/>
              </a:buClr>
            </a:pPr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>
              <a:spcBef>
                <a:spcPts val="1200"/>
              </a:spcBef>
              <a:spcAft>
                <a:spcPct val="0"/>
              </a:spcAft>
              <a:buClr>
                <a:schemeClr val="accent2"/>
              </a:buClr>
            </a:pPr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684" name="标题"/>
          <p:cNvSpPr txBox="1">
            <a:spLocks noGrp="1"/>
          </p:cNvSpPr>
          <p:nvPr>
            <p:ph type="title" idx="1"/>
            <p:custDataLst>
              <p:tags r:id="rId3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accent1"/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686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88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690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sp>
        <p:nvSpPr>
          <p:cNvPr id="1048692" name="椭圆 53"/>
          <p:cNvSpPr/>
          <p:nvPr>
            <p:custDataLst>
              <p:tags r:id="rId1"/>
            </p:custDataLst>
          </p:nvPr>
        </p:nvSpPr>
        <p:spPr>
          <a:xfrm>
            <a:off x="882821" y="431414"/>
            <a:ext cx="537210" cy="537210"/>
          </a:xfrm>
          <a:prstGeom prst="ellipse">
            <a:avLst/>
          </a:prstGeom>
          <a:solidFill>
            <a:schemeClr val="accent6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694" name="标题"/>
          <p:cNvSpPr txBox="1">
            <a:spLocks noGrp="1"/>
          </p:cNvSpPr>
          <p:nvPr>
            <p:ph type="title" idx="2" hasCustomPrompt="1"/>
            <p:custDataLst>
              <p:tags r:id="rId2"/>
            </p:custDataLst>
          </p:nvPr>
        </p:nvSpPr>
        <p:spPr>
          <a:xfrm>
            <a:off x="995363" y="599208"/>
            <a:ext cx="1200329" cy="3791817"/>
          </a:xfrm>
          <a:prstGeom prst="rect">
            <a:avLst/>
          </a:prstGeom>
          <a:noFill/>
        </p:spPr>
        <p:txBody>
          <a:bodyPr vert="eaVert" wrap="square" lIns="0" tIns="0" rIns="0" bIns="0" rtlCol="0" anchor="ctr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600" b="1" i="0" u="none" strike="noStrike" kern="1200" cap="none" spc="300" normalizeH="0" baseline="0" noProof="1">
                <a:solidFill>
                  <a:schemeClr val="accent1"/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标题</a:t>
            </a:r>
            <a:endParaRPr>
              <a:sym typeface="+mn-ea"/>
            </a:endParaRPr>
          </a:p>
        </p:txBody>
      </p:sp>
      <p:pic>
        <p:nvPicPr>
          <p:cNvPr id="2097157" name="图片 5" descr="dd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>
            <a:off x="9948545" y="0"/>
            <a:ext cx="2243455" cy="2152015"/>
          </a:xfrm>
          <a:prstGeom prst="rect">
            <a:avLst/>
          </a:prstGeom>
        </p:spPr>
      </p:pic>
      <p:sp>
        <p:nvSpPr>
          <p:cNvPr id="1048696" name="日期占位符 2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8" name="页脚占位符 3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00" name="灯片编号占位符 4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secHead" preserve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pic>
        <p:nvPicPr>
          <p:cNvPr id="2097159" name="图片 10" descr="ht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4267200" cy="4846320"/>
          </a:xfrm>
          <a:prstGeom prst="rect">
            <a:avLst/>
          </a:prstGeom>
        </p:spPr>
      </p:pic>
      <p:pic>
        <p:nvPicPr>
          <p:cNvPr id="2097161" name="图片 9" descr="hh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>
            <a:off x="7601585" y="2243455"/>
            <a:ext cx="4590415" cy="4614545"/>
          </a:xfrm>
          <a:prstGeom prst="rect">
            <a:avLst/>
          </a:prstGeom>
        </p:spPr>
      </p:pic>
      <p:cxnSp>
        <p:nvCxnSpPr>
          <p:cNvPr id="3145735" name="直接连接符 21"/>
          <p:cNvCxnSpPr/>
          <p:nvPr>
            <p:custDataLst>
              <p:tags r:id="rId5"/>
            </p:custDataLst>
          </p:nvPr>
        </p:nvCxnSpPr>
        <p:spPr>
          <a:xfrm>
            <a:off x="11135995" y="674370"/>
            <a:ext cx="182880" cy="0"/>
          </a:xfrm>
          <a:prstGeom prst="line">
            <a:avLst/>
          </a:prstGeom>
          <a:ln w="12700">
            <a:solidFill>
              <a:srgbClr val="31666E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37" name="直接连接符 24"/>
          <p:cNvCxnSpPr/>
          <p:nvPr>
            <p:custDataLst>
              <p:tags r:id="rId6"/>
            </p:custDataLst>
          </p:nvPr>
        </p:nvCxnSpPr>
        <p:spPr>
          <a:xfrm>
            <a:off x="11135995" y="732790"/>
            <a:ext cx="182880" cy="0"/>
          </a:xfrm>
          <a:prstGeom prst="line">
            <a:avLst/>
          </a:prstGeom>
          <a:ln w="12700">
            <a:solidFill>
              <a:srgbClr val="31666E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39" name="直接连接符 8"/>
          <p:cNvCxnSpPr/>
          <p:nvPr>
            <p:custDataLst>
              <p:tags r:id="rId7"/>
            </p:custDataLst>
          </p:nvPr>
        </p:nvCxnSpPr>
        <p:spPr>
          <a:xfrm>
            <a:off x="11135995" y="791210"/>
            <a:ext cx="182880" cy="0"/>
          </a:xfrm>
          <a:prstGeom prst="line">
            <a:avLst/>
          </a:prstGeom>
          <a:ln w="12700">
            <a:solidFill>
              <a:srgbClr val="31666E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02" name="节编号"/>
          <p:cNvSpPr txBox="1">
            <a:spLocks noGrp="1"/>
          </p:cNvSpPr>
          <p:nvPr>
            <p:ph type="body" idx="2" hasCustomPrompt="1"/>
            <p:custDataLst>
              <p:tags r:id="rId8"/>
            </p:custDataLst>
          </p:nvPr>
        </p:nvSpPr>
        <p:spPr>
          <a:xfrm>
            <a:off x="2641601" y="2403740"/>
            <a:ext cx="6908800" cy="922019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4800" b="1" i="0" u="none" strike="noStrike" kern="1200" cap="none" spc="300" normalizeH="0" baseline="0" noProof="1">
                <a:solidFill>
                  <a:schemeClr val="accent2"/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 algn="ctr"/>
            <a:r>
              <a:rPr>
                <a:sym typeface="+mn-ea"/>
              </a:rPr>
              <a:t>编辑节编号</a:t>
            </a:r>
            <a:endParaRPr>
              <a:sym typeface="+mn-ea"/>
            </a:endParaRPr>
          </a:p>
        </p:txBody>
      </p:sp>
      <p:sp>
        <p:nvSpPr>
          <p:cNvPr id="1048704" name="标题"/>
          <p:cNvSpPr txBox="1">
            <a:spLocks noGrp="1"/>
          </p:cNvSpPr>
          <p:nvPr>
            <p:ph type="title" idx="1" hasCustomPrompt="1"/>
            <p:custDataLst>
              <p:tags r:id="rId9"/>
            </p:custDataLst>
          </p:nvPr>
        </p:nvSpPr>
        <p:spPr>
          <a:xfrm>
            <a:off x="2641600" y="3472381"/>
            <a:ext cx="6908800" cy="855064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5400" b="1" i="0" u="none" strike="noStrike" kern="1200" cap="none" spc="300" normalizeH="0" baseline="0" noProof="1">
                <a:solidFill>
                  <a:schemeClr val="accent1"/>
                </a:solidFill>
                <a:latin typeface="汉仪书宋二简"/>
                <a:ea typeface="汉仪书宋二简"/>
                <a:cs typeface="MiSans Normal" panose="00000500000000000000" charset="-122"/>
              </a:defRPr>
            </a:lvl1pPr>
          </a:lstStyle>
          <a:p>
            <a:pPr lvl="0" algn="ctr"/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706" name="日期占位符 3"/>
          <p:cNvSpPr>
            <a:spLocks noGrp="1"/>
          </p:cNvSpPr>
          <p:nvPr>
            <p:ph type="dt" sz="half" idx="10"/>
            <p:custDataLst>
              <p:tags r:id="rId10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08" name="页脚占位符 4"/>
          <p:cNvSpPr>
            <a:spLocks noGrp="1"/>
          </p:cNvSpPr>
          <p:nvPr>
            <p:ph type="ftr" sz="quarter" idx="11"/>
            <p:custDataLst>
              <p:tags r:id="rId11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10" name="灯片编号占位符 5"/>
          <p:cNvSpPr>
            <a:spLocks noGrp="1"/>
          </p:cNvSpPr>
          <p:nvPr>
            <p:ph type="sldNum" sz="quarter" idx="12"/>
            <p:custDataLst>
              <p:tags r:id="rId12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Obj" preserve="1">
  <p:cSld name="标题和两栏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sp>
        <p:nvSpPr>
          <p:cNvPr id="1048712" name="椭圆 8"/>
          <p:cNvSpPr/>
          <p:nvPr userDrawn="1">
            <p:custDataLst>
              <p:tags r:id="rId1"/>
            </p:custDataLst>
          </p:nvPr>
        </p:nvSpPr>
        <p:spPr>
          <a:xfrm>
            <a:off x="561869" y="448407"/>
            <a:ext cx="600089" cy="599998"/>
          </a:xfrm>
          <a:prstGeom prst="ellipse">
            <a:avLst/>
          </a:prstGeom>
          <a:solidFill>
            <a:schemeClr val="accent6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14" name="标题"/>
          <p:cNvSpPr txBox="1">
            <a:spLocks noGrp="1"/>
          </p:cNvSpPr>
          <p:nvPr>
            <p:ph type="title" idx="1"/>
            <p:custDataLst>
              <p:tags r:id="rId2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accent1"/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16" name="日期占位符 4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8" name="页脚占位符 5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20" name="灯片编号占位符 6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722" name="正文"/>
          <p:cNvSpPr txBox="1">
            <a:spLocks noGrp="1"/>
          </p:cNvSpPr>
          <p:nvPr>
            <p:ph idx="2"/>
            <p:custDataLst>
              <p:tags r:id="rId6"/>
            </p:custDataLst>
          </p:nvPr>
        </p:nvSpPr>
        <p:spPr>
          <a:xfrm>
            <a:off x="608330" y="1490345"/>
            <a:ext cx="5214620" cy="4759325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200"/>
              </a:spcBef>
              <a:spcAft>
                <a:spcPct val="0"/>
              </a:spcAft>
              <a:buClr>
                <a:schemeClr val="accent2"/>
              </a:buClr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>
              <a:spcBef>
                <a:spcPts val="1200"/>
              </a:spcBef>
              <a:spcAft>
                <a:spcPct val="0"/>
              </a:spcAft>
              <a:buClr>
                <a:schemeClr val="accent2"/>
              </a:buClr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>
              <a:spcBef>
                <a:spcPts val="1200"/>
              </a:spcBef>
              <a:spcAft>
                <a:spcPct val="0"/>
              </a:spcAft>
              <a:buClr>
                <a:schemeClr val="accent2"/>
              </a:buClr>
            </a:pPr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>
              <a:spcBef>
                <a:spcPts val="1200"/>
              </a:spcBef>
              <a:spcAft>
                <a:spcPct val="0"/>
              </a:spcAft>
              <a:buClr>
                <a:schemeClr val="accent2"/>
              </a:buClr>
            </a:pPr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>
              <a:spcBef>
                <a:spcPts val="1200"/>
              </a:spcBef>
              <a:spcAft>
                <a:spcPct val="0"/>
              </a:spcAft>
              <a:buClr>
                <a:schemeClr val="accent2"/>
              </a:buClr>
            </a:pPr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>
              <a:spcBef>
                <a:spcPts val="1200"/>
              </a:spcBef>
              <a:spcAft>
                <a:spcPct val="0"/>
              </a:spcAft>
              <a:buClr>
                <a:schemeClr val="accent2"/>
              </a:buClr>
            </a:pPr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24" name="正文"/>
          <p:cNvSpPr txBox="1">
            <a:spLocks noGrp="1"/>
          </p:cNvSpPr>
          <p:nvPr>
            <p:ph idx="13"/>
            <p:custDataLst>
              <p:tags r:id="rId7"/>
            </p:custDataLst>
          </p:nvPr>
        </p:nvSpPr>
        <p:spPr>
          <a:xfrm>
            <a:off x="6238240" y="1490345"/>
            <a:ext cx="5339080" cy="4759325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200"/>
              </a:spcBef>
              <a:spcAft>
                <a:spcPct val="0"/>
              </a:spcAft>
              <a:buClr>
                <a:schemeClr val="accent2"/>
              </a:buClr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>
              <a:spcBef>
                <a:spcPts val="1200"/>
              </a:spcBef>
              <a:spcAft>
                <a:spcPct val="0"/>
              </a:spcAft>
              <a:buClr>
                <a:schemeClr val="accent2"/>
              </a:buClr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>
              <a:spcBef>
                <a:spcPts val="1200"/>
              </a:spcBef>
              <a:spcAft>
                <a:spcPct val="0"/>
              </a:spcAft>
              <a:buClr>
                <a:schemeClr val="accent2"/>
              </a:buClr>
            </a:pPr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>
              <a:spcBef>
                <a:spcPts val="1200"/>
              </a:spcBef>
              <a:spcAft>
                <a:spcPct val="0"/>
              </a:spcAft>
              <a:buClr>
                <a:schemeClr val="accent2"/>
              </a:buClr>
            </a:pPr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>
              <a:spcBef>
                <a:spcPts val="1200"/>
              </a:spcBef>
              <a:spcAft>
                <a:spcPct val="0"/>
              </a:spcAft>
              <a:buClr>
                <a:schemeClr val="accent2"/>
              </a:buClr>
            </a:pPr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>
              <a:spcBef>
                <a:spcPts val="1200"/>
              </a:spcBef>
              <a:spcAft>
                <a:spcPct val="0"/>
              </a:spcAft>
              <a:buClr>
                <a:schemeClr val="accent2"/>
              </a:buClr>
            </a:pPr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TxTwoObj" preserve="1">
  <p:cSld name="标题和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sp>
        <p:nvSpPr>
          <p:cNvPr id="1048726" name="正文"/>
          <p:cNvSpPr txBox="1">
            <a:spLocks noGrp="1"/>
          </p:cNvSpPr>
          <p:nvPr>
            <p:ph idx="6"/>
            <p:custDataLst>
              <p:tags r:id="rId1"/>
            </p:custDataLst>
          </p:nvPr>
        </p:nvSpPr>
        <p:spPr>
          <a:xfrm>
            <a:off x="62352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>
              <a:defRPr>
                <a:latin typeface="+mn-ea"/>
                <a:ea typeface="+mn-ea"/>
                <a:sym typeface="+mn-ea"/>
              </a:defRPr>
            </a:lvl1pPr>
            <a:lvl2pPr>
              <a:defRPr>
                <a:latin typeface="+mn-ea"/>
                <a:ea typeface="+mn-ea"/>
                <a:sym typeface="+mn-ea"/>
              </a:defRPr>
            </a:lvl2pPr>
            <a:lvl3pPr>
              <a:defRPr>
                <a:latin typeface="+mn-ea"/>
                <a:ea typeface="+mn-ea"/>
                <a:sym typeface="+mn-ea"/>
              </a:defRPr>
            </a:lvl3pPr>
            <a:lvl4pPr>
              <a:defRPr>
                <a:latin typeface="+mn-ea"/>
                <a:ea typeface="+mn-ea"/>
                <a:sym typeface="+mn-ea"/>
              </a:defRPr>
            </a:lvl4pPr>
            <a:lvl5pPr>
              <a:defRPr>
                <a:latin typeface="+mn-ea"/>
                <a:ea typeface="+mn-ea"/>
                <a:sym typeface="+mn-ea"/>
              </a:defRPr>
            </a:lvl5pPr>
          </a:lstStyle>
          <a:p>
            <a:pPr lvl="0">
              <a:lnSpc>
                <a:spcPct val="130000"/>
              </a:lnSpc>
              <a:buChar char="●"/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>
              <a:lnSpc>
                <a:spcPct val="120000"/>
              </a:lnSpc>
              <a:buChar char="●"/>
              <a:tabLst>
                <a:tab pos="1609725"/>
              </a:tabLst>
            </a:pPr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>
              <a:lnSpc>
                <a:spcPct val="120000"/>
              </a:lnSpc>
              <a:buChar char="●"/>
            </a:pPr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>
              <a:lnSpc>
                <a:spcPct val="120000"/>
              </a:lnSpc>
              <a:buFont typeface="Wingdings" panose="05000000000000000000" charset="0"/>
              <a:buChar char=""/>
            </a:pPr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>
              <a:lnSpc>
                <a:spcPct val="120000"/>
              </a:lnSpc>
            </a:pPr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28" name="标题"/>
          <p:cNvSpPr txBox="1">
            <a:spLocks noGrp="1"/>
          </p:cNvSpPr>
          <p:nvPr>
            <p:ph type="title" idx="5"/>
            <p:custDataLst>
              <p:tags r:id="rId2"/>
            </p:custDataLst>
          </p:nvPr>
        </p:nvSpPr>
        <p:spPr>
          <a:xfrm>
            <a:off x="6235200" y="1409700"/>
            <a:ext cx="5342400" cy="41961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ea typeface="+mn-ea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30" name="正文"/>
          <p:cNvSpPr txBox="1">
            <a:spLocks noGrp="1"/>
          </p:cNvSpPr>
          <p:nvPr>
            <p:ph idx="4"/>
            <p:custDataLst>
              <p:tags r:id="rId3"/>
            </p:custDataLst>
          </p:nvPr>
        </p:nvSpPr>
        <p:spPr>
          <a:xfrm>
            <a:off x="6084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>
              <a:defRPr>
                <a:latin typeface="+mn-ea"/>
                <a:ea typeface="+mn-ea"/>
                <a:sym typeface="+mn-ea"/>
              </a:defRPr>
            </a:lvl1pPr>
            <a:lvl2pPr>
              <a:defRPr>
                <a:latin typeface="+mn-ea"/>
                <a:ea typeface="+mn-ea"/>
                <a:sym typeface="+mn-ea"/>
              </a:defRPr>
            </a:lvl2pPr>
            <a:lvl3pPr>
              <a:defRPr>
                <a:latin typeface="+mn-ea"/>
                <a:ea typeface="+mn-ea"/>
                <a:sym typeface="+mn-ea"/>
              </a:defRPr>
            </a:lvl3pPr>
            <a:lvl4pPr>
              <a:defRPr>
                <a:latin typeface="+mn-ea"/>
                <a:ea typeface="+mn-ea"/>
                <a:sym typeface="+mn-ea"/>
              </a:defRPr>
            </a:lvl4pPr>
            <a:lvl5pPr>
              <a:defRPr>
                <a:latin typeface="+mn-ea"/>
                <a:ea typeface="+mn-ea"/>
                <a:sym typeface="+mn-ea"/>
              </a:defRPr>
            </a:lvl5pPr>
          </a:lstStyle>
          <a:p>
            <a:pPr lvl="0">
              <a:lnSpc>
                <a:spcPct val="130000"/>
              </a:lnSpc>
              <a:buChar char="●"/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>
              <a:lnSpc>
                <a:spcPct val="120000"/>
              </a:lnSpc>
              <a:buChar char="●"/>
              <a:tabLst>
                <a:tab pos="1609725"/>
              </a:tabLst>
            </a:pPr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>
              <a:lnSpc>
                <a:spcPct val="120000"/>
              </a:lnSpc>
              <a:buChar char="●"/>
            </a:pPr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>
              <a:lnSpc>
                <a:spcPct val="120000"/>
              </a:lnSpc>
              <a:buFont typeface="Wingdings" panose="05000000000000000000" charset="0"/>
              <a:buChar char=""/>
            </a:pPr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>
              <a:lnSpc>
                <a:spcPct val="120000"/>
              </a:lnSpc>
            </a:pPr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32" name="标题"/>
          <p:cNvSpPr txBox="1">
            <a:spLocks noGrp="1"/>
          </p:cNvSpPr>
          <p:nvPr>
            <p:ph type="title" idx="3"/>
            <p:custDataLst>
              <p:tags r:id="rId4"/>
            </p:custDataLst>
          </p:nvPr>
        </p:nvSpPr>
        <p:spPr>
          <a:xfrm>
            <a:off x="608400" y="1409700"/>
            <a:ext cx="5342400" cy="41961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ea typeface="+mn-ea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34" name="椭圆 10"/>
          <p:cNvSpPr/>
          <p:nvPr>
            <p:custDataLst>
              <p:tags r:id="rId5"/>
            </p:custDataLst>
          </p:nvPr>
        </p:nvSpPr>
        <p:spPr>
          <a:xfrm>
            <a:off x="561869" y="448407"/>
            <a:ext cx="600089" cy="599998"/>
          </a:xfrm>
          <a:prstGeom prst="ellipse">
            <a:avLst/>
          </a:prstGeom>
          <a:solidFill>
            <a:schemeClr val="accent6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36" name="标题"/>
          <p:cNvSpPr txBox="1">
            <a:spLocks noGrp="1"/>
          </p:cNvSpPr>
          <p:nvPr>
            <p:ph type="title" idx="1"/>
            <p:custDataLst>
              <p:tags r:id="rId6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accent1"/>
                </a:solidFill>
                <a:latin typeface="汉仪书宋二简"/>
                <a:ea typeface="汉仪书宋二简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38" name="日期占位符 6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0" name="页脚占位符 7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42" name="灯片编号占位符 8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sp>
        <p:nvSpPr>
          <p:cNvPr id="1048744" name="椭圆 6"/>
          <p:cNvSpPr/>
          <p:nvPr>
            <p:custDataLst>
              <p:tags r:id="rId1"/>
            </p:custDataLst>
          </p:nvPr>
        </p:nvSpPr>
        <p:spPr>
          <a:xfrm>
            <a:off x="561869" y="448407"/>
            <a:ext cx="600089" cy="599998"/>
          </a:xfrm>
          <a:prstGeom prst="ellipse">
            <a:avLst/>
          </a:prstGeom>
          <a:solidFill>
            <a:schemeClr val="accent6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46" name="标题"/>
          <p:cNvSpPr txBox="1">
            <a:spLocks noGrp="1"/>
          </p:cNvSpPr>
          <p:nvPr>
            <p:ph type="title" idx="1"/>
            <p:custDataLst>
              <p:tags r:id="rId2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accent1"/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48" name="日期占位符 2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0" name="页脚占位符 3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52" name="灯片编号占位符 4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8754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6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58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8760" name="正文"/>
          <p:cNvSpPr txBox="1">
            <a:spLocks noGrp="1"/>
          </p:cNvSpPr>
          <p:nvPr>
            <p:ph idx="1"/>
            <p:custDataLst>
              <p:tags r:id="rId1"/>
            </p:custDataLst>
          </p:nvPr>
        </p:nvSpPr>
        <p:spPr>
          <a:xfrm>
            <a:off x="608330" y="608330"/>
            <a:ext cx="10968990" cy="5648325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>
              <a:defRPr>
                <a:latin typeface="+mn-ea"/>
                <a:ea typeface="+mn-ea"/>
                <a:sym typeface="+mn-ea"/>
              </a:defRPr>
            </a:lvl1pPr>
            <a:lvl2pPr>
              <a:defRPr>
                <a:latin typeface="+mn-ea"/>
                <a:ea typeface="+mn-ea"/>
                <a:sym typeface="+mn-ea"/>
              </a:defRPr>
            </a:lvl2pPr>
            <a:lvl3pPr>
              <a:defRPr>
                <a:latin typeface="+mn-ea"/>
                <a:ea typeface="+mn-ea"/>
                <a:sym typeface="+mn-ea"/>
              </a:defRPr>
            </a:lvl3pPr>
            <a:lvl4pPr>
              <a:defRPr>
                <a:latin typeface="+mn-ea"/>
                <a:ea typeface="+mn-ea"/>
                <a:sym typeface="+mn-ea"/>
              </a:defRPr>
            </a:lvl4pPr>
            <a:lvl5pPr>
              <a:defRPr>
                <a:latin typeface="+mn-ea"/>
                <a:ea typeface="+mn-ea"/>
                <a:sym typeface="+mn-ea"/>
              </a:defRPr>
            </a:lvl5pPr>
          </a:lstStyle>
          <a:p>
            <a:pPr lvl="0">
              <a:lnSpc>
                <a:spcPct val="130000"/>
              </a:lnSpc>
              <a:buChar char="●"/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>
              <a:lnSpc>
                <a:spcPct val="120000"/>
              </a:lnSpc>
              <a:buChar char="●"/>
              <a:tabLst>
                <a:tab pos="1609725"/>
              </a:tabLst>
            </a:pPr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>
              <a:lnSpc>
                <a:spcPct val="120000"/>
              </a:lnSpc>
              <a:buChar char="●"/>
            </a:pPr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>
              <a:lnSpc>
                <a:spcPct val="120000"/>
              </a:lnSpc>
              <a:buFont typeface="Wingdings" panose="05000000000000000000" charset="0"/>
              <a:buChar char=""/>
            </a:pPr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>
              <a:lnSpc>
                <a:spcPct val="120000"/>
              </a:lnSpc>
            </a:pPr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62" name="日期占位符 3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4" name="页脚占位符 4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66" name="灯片编号占位符 5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sp>
        <p:nvSpPr>
          <p:cNvPr id="1048768" name="椭圆 7"/>
          <p:cNvSpPr/>
          <p:nvPr>
            <p:custDataLst>
              <p:tags r:id="rId1"/>
            </p:custDataLst>
          </p:nvPr>
        </p:nvSpPr>
        <p:spPr>
          <a:xfrm>
            <a:off x="561869" y="448407"/>
            <a:ext cx="600089" cy="599998"/>
          </a:xfrm>
          <a:prstGeom prst="ellipse">
            <a:avLst/>
          </a:prstGeom>
          <a:solidFill>
            <a:schemeClr val="accent6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70" name="标题"/>
          <p:cNvSpPr txBox="1">
            <a:spLocks noGrp="1"/>
          </p:cNvSpPr>
          <p:nvPr>
            <p:ph type="title" idx="2"/>
            <p:custDataLst>
              <p:tags r:id="rId2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accent1"/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72" name="副标题"/>
          <p:cNvSpPr txBox="1">
            <a:spLocks noGrp="1"/>
          </p:cNvSpPr>
          <p:nvPr>
            <p:ph type="body" idx="1" hasCustomPrompt="1"/>
            <p:custDataLst>
              <p:tags r:id="rId3"/>
            </p:custDataLst>
          </p:nvPr>
        </p:nvSpPr>
        <p:spPr>
          <a:xfrm>
            <a:off x="608400" y="1324800"/>
            <a:ext cx="10969200" cy="40011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300" normalizeH="0" baseline="0" noProof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MiSans Normal" panose="00000500000000000000" charset="-122"/>
              </a:defRPr>
            </a:lvl1pPr>
          </a:lstStyle>
          <a:p>
            <a:pPr lvl="0" algn="l"/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774" name="日期占位符 2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6" name="页脚占位符 3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78" name="灯片编号占位符 4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pic>
        <p:nvPicPr>
          <p:cNvPr id="2097163" name="图片 10" descr="sd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3791585" cy="6656705"/>
          </a:xfrm>
          <a:prstGeom prst="rect">
            <a:avLst/>
          </a:prstGeom>
        </p:spPr>
      </p:pic>
      <p:pic>
        <p:nvPicPr>
          <p:cNvPr id="2097165" name="图片 9" descr="hh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>
            <a:off x="7601585" y="2243455"/>
            <a:ext cx="4590415" cy="4614545"/>
          </a:xfrm>
          <a:prstGeom prst="rect">
            <a:avLst/>
          </a:prstGeom>
        </p:spPr>
      </p:pic>
      <p:cxnSp>
        <p:nvCxnSpPr>
          <p:cNvPr id="3145741" name="直接连接符 21"/>
          <p:cNvCxnSpPr/>
          <p:nvPr>
            <p:custDataLst>
              <p:tags r:id="rId5"/>
            </p:custDataLst>
          </p:nvPr>
        </p:nvCxnSpPr>
        <p:spPr>
          <a:xfrm>
            <a:off x="11135995" y="674370"/>
            <a:ext cx="182880" cy="0"/>
          </a:xfrm>
          <a:prstGeom prst="line">
            <a:avLst/>
          </a:prstGeom>
          <a:ln w="1270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43" name="直接连接符 24"/>
          <p:cNvCxnSpPr/>
          <p:nvPr>
            <p:custDataLst>
              <p:tags r:id="rId6"/>
            </p:custDataLst>
          </p:nvPr>
        </p:nvCxnSpPr>
        <p:spPr>
          <a:xfrm>
            <a:off x="11135995" y="732790"/>
            <a:ext cx="182880" cy="0"/>
          </a:xfrm>
          <a:prstGeom prst="line">
            <a:avLst/>
          </a:prstGeom>
          <a:ln w="1270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45" name="直接连接符 8"/>
          <p:cNvCxnSpPr/>
          <p:nvPr>
            <p:custDataLst>
              <p:tags r:id="rId7"/>
            </p:custDataLst>
          </p:nvPr>
        </p:nvCxnSpPr>
        <p:spPr>
          <a:xfrm>
            <a:off x="11135995" y="791210"/>
            <a:ext cx="182880" cy="0"/>
          </a:xfrm>
          <a:prstGeom prst="line">
            <a:avLst/>
          </a:prstGeom>
          <a:ln w="1270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80" name="标题"/>
          <p:cNvSpPr txBox="1">
            <a:spLocks noGrp="1"/>
          </p:cNvSpPr>
          <p:nvPr>
            <p:ph type="title" idx="2" hasCustomPrompt="1"/>
            <p:custDataLst>
              <p:tags r:id="rId8"/>
            </p:custDataLst>
          </p:nvPr>
        </p:nvSpPr>
        <p:spPr>
          <a:xfrm>
            <a:off x="3203575" y="1630045"/>
            <a:ext cx="5694045" cy="218503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7200" b="1" i="0" u="none" strike="noStrike" kern="1200" cap="none" spc="300" normalizeH="0" baseline="0" noProof="1">
                <a:solidFill>
                  <a:schemeClr val="accent1"/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 algn="ctr"/>
            <a:r>
              <a:rPr>
                <a:sym typeface="+mn-ea"/>
              </a:rPr>
              <a:t>编辑标题</a:t>
            </a:r>
            <a:endParaRPr>
              <a:sym typeface="+mn-ea"/>
            </a:endParaRPr>
          </a:p>
        </p:txBody>
      </p:sp>
      <p:sp>
        <p:nvSpPr>
          <p:cNvPr id="1048782" name="署名"/>
          <p:cNvSpPr txBox="1">
            <a:spLocks noGrp="1"/>
          </p:cNvSpPr>
          <p:nvPr>
            <p:ph type="body" idx="1"/>
            <p:custDataLst>
              <p:tags r:id="rId9"/>
            </p:custDataLst>
          </p:nvPr>
        </p:nvSpPr>
        <p:spPr>
          <a:xfrm>
            <a:off x="3485513" y="4223477"/>
            <a:ext cx="5220975" cy="724233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800" b="0" i="0" u="none" strike="noStrike" kern="1200" cap="none" spc="150" normalizeH="0" baseline="0" noProof="1">
                <a:solidFill>
                  <a:schemeClr val="accent1"/>
                </a:solidFill>
                <a:latin typeface="+mn-ea"/>
                <a:ea typeface="+mn-ea"/>
                <a:cs typeface="MiSans Normal" panose="00000500000000000000" charset="-122"/>
              </a:defRPr>
            </a:lvl1pPr>
          </a:lstStyle>
          <a:p>
            <a:pPr lvl="0" algn="ctr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</p:txBody>
      </p:sp>
      <p:sp>
        <p:nvSpPr>
          <p:cNvPr id="1048784" name="日期占位符 3"/>
          <p:cNvSpPr>
            <a:spLocks noGrp="1"/>
          </p:cNvSpPr>
          <p:nvPr>
            <p:ph type="dt" sz="half" idx="10"/>
            <p:custDataLst>
              <p:tags r:id="rId10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86" name="页脚占位符 4"/>
          <p:cNvSpPr>
            <a:spLocks noGrp="1"/>
          </p:cNvSpPr>
          <p:nvPr>
            <p:ph type="ftr" sz="quarter" idx="11"/>
            <p:custDataLst>
              <p:tags r:id="rId11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88" name="灯片编号占位符 5"/>
          <p:cNvSpPr>
            <a:spLocks noGrp="1"/>
          </p:cNvSpPr>
          <p:nvPr>
            <p:ph type="sldNum" sz="quarter" idx="12"/>
            <p:custDataLst>
              <p:tags r:id="rId12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78.xml" /><Relationship Id="rId13" Type="http://schemas.openxmlformats.org/officeDocument/2006/relationships/tags" Target="../tags/tag79.xml" /><Relationship Id="rId14" Type="http://schemas.openxmlformats.org/officeDocument/2006/relationships/tags" Target="../tags/tag80.xml" /><Relationship Id="rId15" Type="http://schemas.openxmlformats.org/officeDocument/2006/relationships/tags" Target="../tags/tag81.xml" /><Relationship Id="rId16" Type="http://schemas.openxmlformats.org/officeDocument/2006/relationships/tags" Target="../tags/tag82.xml" /><Relationship Id="rId17" Type="http://schemas.openxmlformats.org/officeDocument/2006/relationships/tags" Target="../tags/tag83.xml" /><Relationship Id="rId18" Type="http://schemas.openxmlformats.org/officeDocument/2006/relationships/tags" Target="../tags/tag84.xml" /><Relationship Id="rId19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2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1048654" name="椭圆 6"/>
          <p:cNvSpPr/>
          <p:nvPr>
            <p:custDataLst>
              <p:tags r:id="rId12"/>
            </p:custDataLst>
          </p:nvPr>
        </p:nvSpPr>
        <p:spPr>
          <a:xfrm>
            <a:off x="561869" y="448407"/>
            <a:ext cx="600089" cy="599998"/>
          </a:xfrm>
          <a:prstGeom prst="ellipse">
            <a:avLst/>
          </a:prstGeom>
          <a:solidFill>
            <a:schemeClr val="accent6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656" name="日期占位符 8"/>
          <p:cNvSpPr>
            <a:spLocks noGrp="1"/>
          </p:cNvSpPr>
          <p:nvPr>
            <p:ph type="dt" sz="half" idx="10"/>
            <p:custDataLst>
              <p:tags r:id="rId13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MiSans Normal" panose="00000500000000000000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58" name="页脚占位符 9"/>
          <p:cNvSpPr>
            <a:spLocks noGrp="1"/>
          </p:cNvSpPr>
          <p:nvPr>
            <p:ph type="ftr" sz="quarter" idx="11"/>
            <p:custDataLst>
              <p:tags r:id="rId14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MiSans Normal" panose="00000500000000000000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0" name="灯片编号占位符 10"/>
          <p:cNvSpPr>
            <a:spLocks noGrp="1"/>
          </p:cNvSpPr>
          <p:nvPr>
            <p:ph type="sldNum" sz="quarter" idx="12"/>
            <p:custDataLst>
              <p:tags r:id="rId15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MiSans Normal" panose="00000500000000000000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62" name="文本占位符 1"/>
          <p:cNvSpPr txBox="1">
            <a:spLocks noGrp="1"/>
          </p:cNvSpPr>
          <p:nvPr>
            <p:ph type="body" idx="21"/>
            <p:custDataLst>
              <p:tags r:id="rId16"/>
            </p:custDataLst>
          </p:nvPr>
        </p:nvSpPr>
        <p:spPr>
          <a:xfrm>
            <a:off x="608399" y="1562100"/>
            <a:ext cx="10969199" cy="4614863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/>
          <a:p>
            <a:pPr lvl="0">
              <a:lnSpc>
                <a:spcPct val="130000"/>
              </a:lnSpc>
              <a:buChar char="●"/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>
              <a:lnSpc>
                <a:spcPct val="120000"/>
              </a:lnSpc>
              <a:buChar char="●"/>
              <a:tabLst>
                <a:tab pos="1609725"/>
              </a:tabLst>
            </a:pPr>
            <a:r>
              <a:rPr lang="zh-CN" altLang="en-US">
                <a:sym typeface="+mn-ea"/>
              </a:rPr>
              <a:t>第</a:t>
            </a:r>
            <a:r>
              <a:rPr>
                <a:sym typeface="+mn-ea"/>
              </a:rPr>
              <a:t>二级</a:t>
            </a:r>
            <a:endParaRPr>
              <a:sym typeface="+mn-ea"/>
            </a:endParaRPr>
          </a:p>
          <a:p>
            <a:pPr lvl="2">
              <a:lnSpc>
                <a:spcPct val="120000"/>
              </a:lnSpc>
              <a:buChar char="●"/>
            </a:pPr>
            <a:r>
              <a:rPr lang="zh-CN" altLang="en-US">
                <a:sym typeface="+mn-ea"/>
              </a:rPr>
              <a:t>第</a:t>
            </a:r>
            <a:r>
              <a:rPr>
                <a:sym typeface="+mn-ea"/>
              </a:rPr>
              <a:t>三级</a:t>
            </a:r>
            <a:endParaRPr>
              <a:sym typeface="+mn-ea"/>
            </a:endParaRPr>
          </a:p>
          <a:p>
            <a:pPr lvl="3">
              <a:lnSpc>
                <a:spcPct val="120000"/>
              </a:lnSpc>
              <a:buFont typeface="Wingdings" panose="05000000000000000000" charset="0"/>
              <a:buChar char=""/>
            </a:pPr>
            <a:r>
              <a:rPr lang="zh-CN" altLang="en-US">
                <a:sym typeface="+mn-ea"/>
              </a:rPr>
              <a:t>第</a:t>
            </a:r>
            <a:r>
              <a:rPr>
                <a:sym typeface="+mn-ea"/>
              </a:rPr>
              <a:t>四级</a:t>
            </a:r>
            <a:endParaRPr>
              <a:sym typeface="+mn-ea"/>
            </a:endParaRPr>
          </a:p>
          <a:p>
            <a:pPr lvl="4">
              <a:lnSpc>
                <a:spcPct val="120000"/>
              </a:lnSpc>
            </a:pPr>
            <a:r>
              <a:rPr lang="zh-CN" altLang="en-US">
                <a:sym typeface="+mn-ea"/>
              </a:rPr>
              <a:t>第</a:t>
            </a:r>
            <a:r>
              <a:rPr>
                <a:sym typeface="+mn-ea"/>
              </a:rPr>
              <a:t>五级</a:t>
            </a:r>
            <a:endParaRPr>
              <a:sym typeface="+mn-ea"/>
            </a:endParaRPr>
          </a:p>
        </p:txBody>
      </p:sp>
      <p:sp>
        <p:nvSpPr>
          <p:cNvPr id="1048664" name="标题占位符 2"/>
          <p:cNvSpPr>
            <a:spLocks noGrp="1"/>
          </p:cNvSpPr>
          <p:nvPr>
            <p:ph type="title"/>
            <p:custDataLst>
              <p:tags r:id="rId17"/>
            </p:custDataLst>
          </p:nvPr>
        </p:nvSpPr>
        <p:spPr>
          <a:xfrm>
            <a:off x="608399" y="365126"/>
            <a:ext cx="10969199" cy="1017587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vert="horz" wrap="square" lIns="91440" tIns="45720" rIns="91440" bIns="45720" rtlCol="0" anchor="ctr">
            <a:normAutofit/>
          </a:bodyPr>
          <a:lstStyle/>
          <a:p>
            <a:pPr marL="0" marR="0" lvl="0" fontAlgn="auto">
              <a:lnSpc>
                <a:spcPct val="100000"/>
              </a:lnSpc>
              <a:buClrTx/>
              <a:buSzTx/>
              <a:buFontTx/>
            </a:pPr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66" name="KSO_TEMPLATE" hidden="1"/>
          <p:cNvSpPr/>
          <p:nvPr userDrawn="1">
            <p:custDataLst>
              <p:tags r:id="rId18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  <a:solidFill>
            <a:schemeClr val="bg1"/>
          </a:solidFill>
          <a:ln>
            <a:solidFill>
              <a:schemeClr val="accent2"/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7801" r:id="rId2"/>
    <p:sldLayoutId id="2147487802" r:id="rId3"/>
    <p:sldLayoutId id="2147487803" r:id="rId4"/>
    <p:sldLayoutId id="2147487804" r:id="rId5"/>
    <p:sldLayoutId id="2147487805" r:id="rId6"/>
    <p:sldLayoutId id="2147487806" r:id="rId7"/>
    <p:sldLayoutId id="2147487807" r:id="rId8"/>
    <p:sldLayoutId id="2147487808" r:id="rId9"/>
    <p:sldLayoutId id="2147487809" r:id="rId10"/>
    <p:sldLayoutId id="2147487810" r:id="rId11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kumimoji="0" lang="zh-CN" altLang="en-US" sz="3600" b="1" i="0" u="none" strike="noStrike" kern="1200" cap="none" spc="300" normalizeH="0" baseline="0" smtClean="0">
          <a:ln>
            <a:noFill/>
            <a:prstDash val="sysDot"/>
          </a:ln>
          <a:solidFill>
            <a:schemeClr val="accent1"/>
          </a:solidFill>
          <a:latin typeface="+mj-ea"/>
          <a:ea typeface="+mj-ea"/>
          <a:cs typeface="MiSans Normal" panose="00000500000000000000" charset="-122"/>
        </a:defRPr>
      </a:lvl1pPr>
    </p:titleStyle>
    <p:bodyStyle>
      <a:lvl1pPr marL="228600" marR="0" indent="-228600" algn="l" defTabSz="914400" rtl="0" eaLnBrk="1" fontAlgn="auto" latinLnBrk="0" hangingPunct="1">
        <a:lnSpc>
          <a:spcPct val="90000"/>
        </a:lnSpc>
        <a:spcBef>
          <a:spcPts val="1200"/>
        </a:spcBef>
        <a:spcAft>
          <a:spcPct val="0"/>
        </a:spcAft>
        <a:buClr>
          <a:schemeClr val="accent2"/>
        </a:buClr>
        <a:buSzTx/>
        <a:buFont typeface="Arial" pitchFamily="34" charset="0"/>
        <a:buChar char="•"/>
        <a:defRPr kumimoji="0" lang="zh-CN" altLang="en-US" sz="1800" b="0" i="0" u="none" strike="noStrike" kern="1200" cap="none" spc="150" normalizeH="0" baseline="0" noProof="1">
          <a:ln>
            <a:noFill/>
            <a:prstDash val="sysDot"/>
          </a:ln>
          <a:solidFill>
            <a:schemeClr val="tx1">
              <a:lumMod val="75000"/>
              <a:lumOff val="25000"/>
            </a:schemeClr>
          </a:solidFill>
          <a:latin typeface="+mn-ea"/>
          <a:ea typeface="+mn-ea"/>
          <a:cs typeface="MiSans Normal" panose="00000500000000000000" charset="-122"/>
          <a:sym typeface="+mn-ea"/>
        </a:defRPr>
      </a:lvl1pPr>
      <a:lvl2pPr marL="685800" marR="0" indent="-228600" algn="l" defTabSz="914400" rtl="0" eaLnBrk="1" fontAlgn="auto" latinLnBrk="0" hangingPunct="1">
        <a:lnSpc>
          <a:spcPct val="90000"/>
        </a:lnSpc>
        <a:spcBef>
          <a:spcPts val="1200"/>
        </a:spcBef>
        <a:spcAft>
          <a:spcPct val="0"/>
        </a:spcAft>
        <a:buClr>
          <a:schemeClr val="accent2"/>
        </a:buClr>
        <a:buSzTx/>
        <a:buFont typeface="Arial" pitchFamily="34" charset="0"/>
        <a:buChar char="•"/>
        <a:defRPr kumimoji="0" lang="zh-CN" altLang="en-US" sz="1600" b="0" i="0" u="none" strike="noStrike" kern="1200" cap="none" spc="150" normalizeH="0" baseline="0" noProof="1">
          <a:ln>
            <a:noFill/>
            <a:prstDash val="sysDot"/>
          </a:ln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MiSans Normal" panose="00000500000000000000" charset="-122"/>
          <a:sym typeface="+mn-ea"/>
        </a:defRPr>
      </a:lvl2pPr>
      <a:lvl3pPr marL="1143000" marR="0" indent="-228600" algn="l" defTabSz="914400" rtl="0" eaLnBrk="1" fontAlgn="auto" latinLnBrk="0" hangingPunct="1">
        <a:lnSpc>
          <a:spcPct val="90000"/>
        </a:lnSpc>
        <a:spcBef>
          <a:spcPts val="1200"/>
        </a:spcBef>
        <a:spcAft>
          <a:spcPct val="0"/>
        </a:spcAft>
        <a:buClr>
          <a:schemeClr val="accent2"/>
        </a:buClr>
        <a:buSzTx/>
        <a:buFont typeface="Arial" pitchFamily="34" charset="0"/>
        <a:buChar char="•"/>
        <a:defRPr kumimoji="0" lang="zh-CN" altLang="en-US" sz="1600" b="0" i="0" u="none" strike="noStrike" kern="1200" cap="none" spc="150" normalizeH="0" baseline="0" noProof="1">
          <a:ln>
            <a:noFill/>
            <a:prstDash val="sysDot"/>
          </a:ln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MiSans Normal" panose="00000500000000000000" charset="-122"/>
          <a:sym typeface="+mn-ea"/>
        </a:defRPr>
      </a:lvl3pPr>
      <a:lvl4pPr marL="1600200" marR="0" indent="-228600" algn="l" defTabSz="914400" rtl="0" eaLnBrk="1" fontAlgn="auto" latinLnBrk="0" hangingPunct="1">
        <a:lnSpc>
          <a:spcPct val="90000"/>
        </a:lnSpc>
        <a:spcBef>
          <a:spcPts val="1200"/>
        </a:spcBef>
        <a:spcAft>
          <a:spcPct val="0"/>
        </a:spcAft>
        <a:buClr>
          <a:schemeClr val="accent2"/>
        </a:buClr>
        <a:buSzTx/>
        <a:buFont typeface="Arial" pitchFamily="34" charset="0"/>
        <a:buChar char="•"/>
        <a:defRPr kumimoji="0" lang="zh-CN" altLang="en-US" sz="1400" b="0" i="0" u="none" strike="noStrike" kern="1200" cap="none" spc="150" normalizeH="0" baseline="0" noProof="1">
          <a:ln>
            <a:noFill/>
            <a:prstDash val="sysDot"/>
          </a:ln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MiSans Normal" panose="00000500000000000000" charset="-122"/>
          <a:sym typeface="+mn-ea"/>
        </a:defRPr>
      </a:lvl4pPr>
      <a:lvl5pPr marL="2057400" marR="0" indent="-228600" algn="l" defTabSz="914400" rtl="0" eaLnBrk="1" fontAlgn="auto" latinLnBrk="0" hangingPunct="1">
        <a:lnSpc>
          <a:spcPct val="90000"/>
        </a:lnSpc>
        <a:spcBef>
          <a:spcPts val="1200"/>
        </a:spcBef>
        <a:spcAft>
          <a:spcPct val="0"/>
        </a:spcAft>
        <a:buClr>
          <a:schemeClr val="accent2"/>
        </a:buClr>
        <a:buSzTx/>
        <a:buFont typeface="Arial" pitchFamily="34" charset="0"/>
        <a:buChar char="•"/>
        <a:defRPr kumimoji="0" lang="zh-CN" altLang="en-US" sz="1400" b="0" i="0" u="none" strike="noStrike" kern="1200" cap="none" spc="150" normalizeH="0" baseline="0" noProof="1">
          <a:ln>
            <a:noFill/>
            <a:prstDash val="sysDot"/>
          </a:ln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MiSans Normal" panose="00000500000000000000" charset="-122"/>
          <a:sym typeface="+mn-ea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ags" Target="../tags/tag85.xml" /><Relationship Id="rId3" Type="http://schemas.openxmlformats.org/officeDocument/2006/relationships/tags" Target="../tags/tag86.xml" /><Relationship Id="rId4" Type="http://schemas.openxmlformats.org/officeDocument/2006/relationships/tags" Target="../tags/tag87.xml" /><Relationship Id="rId5" Type="http://schemas.openxmlformats.org/officeDocument/2006/relationships/tags" Target="../tags/tag88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97.xml" /><Relationship Id="rId11" Type="http://schemas.openxmlformats.org/officeDocument/2006/relationships/tags" Target="../tags/tag98.xml" /><Relationship Id="rId12" Type="http://schemas.openxmlformats.org/officeDocument/2006/relationships/tags" Target="../tags/tag99.xml" /><Relationship Id="rId13" Type="http://schemas.openxmlformats.org/officeDocument/2006/relationships/tags" Target="../tags/tag100.xml" /><Relationship Id="rId14" Type="http://schemas.openxmlformats.org/officeDocument/2006/relationships/tags" Target="../tags/tag101.xml" /><Relationship Id="rId15" Type="http://schemas.openxmlformats.org/officeDocument/2006/relationships/tags" Target="../tags/tag102.xml" /><Relationship Id="rId16" Type="http://schemas.openxmlformats.org/officeDocument/2006/relationships/tags" Target="../tags/tag103.xml" /><Relationship Id="rId17" Type="http://schemas.openxmlformats.org/officeDocument/2006/relationships/tags" Target="../tags/tag104.xml" /><Relationship Id="rId18" Type="http://schemas.openxmlformats.org/officeDocument/2006/relationships/tags" Target="../tags/tag105.xml" /><Relationship Id="rId19" Type="http://schemas.openxmlformats.org/officeDocument/2006/relationships/tags" Target="../tags/tag106.xml" /><Relationship Id="rId2" Type="http://schemas.openxmlformats.org/officeDocument/2006/relationships/tags" Target="../tags/tag89.xml" /><Relationship Id="rId20" Type="http://schemas.openxmlformats.org/officeDocument/2006/relationships/tags" Target="../tags/tag107.xml" /><Relationship Id="rId21" Type="http://schemas.openxmlformats.org/officeDocument/2006/relationships/tags" Target="../tags/tag108.xml" /><Relationship Id="rId3" Type="http://schemas.openxmlformats.org/officeDocument/2006/relationships/tags" Target="../tags/tag90.xml" /><Relationship Id="rId4" Type="http://schemas.openxmlformats.org/officeDocument/2006/relationships/tags" Target="../tags/tag91.xml" /><Relationship Id="rId5" Type="http://schemas.openxmlformats.org/officeDocument/2006/relationships/tags" Target="../tags/tag92.xml" /><Relationship Id="rId6" Type="http://schemas.openxmlformats.org/officeDocument/2006/relationships/tags" Target="../tags/tag93.xml" /><Relationship Id="rId7" Type="http://schemas.openxmlformats.org/officeDocument/2006/relationships/tags" Target="../tags/tag94.xml" /><Relationship Id="rId8" Type="http://schemas.openxmlformats.org/officeDocument/2006/relationships/tags" Target="../tags/tag95.xml" /><Relationship Id="rId9" Type="http://schemas.openxmlformats.org/officeDocument/2006/relationships/tags" Target="../tags/tag96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09.xml" /><Relationship Id="rId3" Type="http://schemas.openxmlformats.org/officeDocument/2006/relationships/tags" Target="../tags/tag110.xml" /><Relationship Id="rId4" Type="http://schemas.openxmlformats.org/officeDocument/2006/relationships/tags" Target="../tags/tag111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20.xml" /><Relationship Id="rId11" Type="http://schemas.openxmlformats.org/officeDocument/2006/relationships/tags" Target="../tags/tag121.xml" /><Relationship Id="rId12" Type="http://schemas.openxmlformats.org/officeDocument/2006/relationships/tags" Target="../tags/tag122.xml" /><Relationship Id="rId13" Type="http://schemas.openxmlformats.org/officeDocument/2006/relationships/tags" Target="../tags/tag123.xml" /><Relationship Id="rId2" Type="http://schemas.openxmlformats.org/officeDocument/2006/relationships/tags" Target="../tags/tag112.xml" /><Relationship Id="rId3" Type="http://schemas.openxmlformats.org/officeDocument/2006/relationships/tags" Target="../tags/tag113.xml" /><Relationship Id="rId4" Type="http://schemas.openxmlformats.org/officeDocument/2006/relationships/tags" Target="../tags/tag114.xml" /><Relationship Id="rId5" Type="http://schemas.openxmlformats.org/officeDocument/2006/relationships/tags" Target="../tags/tag115.xml" /><Relationship Id="rId6" Type="http://schemas.openxmlformats.org/officeDocument/2006/relationships/tags" Target="../tags/tag116.xml" /><Relationship Id="rId7" Type="http://schemas.openxmlformats.org/officeDocument/2006/relationships/tags" Target="../tags/tag117.xml" /><Relationship Id="rId8" Type="http://schemas.openxmlformats.org/officeDocument/2006/relationships/tags" Target="../tags/tag118.xml" /><Relationship Id="rId9" Type="http://schemas.openxmlformats.org/officeDocument/2006/relationships/tags" Target="../tags/tag119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32.xml" /><Relationship Id="rId11" Type="http://schemas.openxmlformats.org/officeDocument/2006/relationships/tags" Target="../tags/tag133.xml" /><Relationship Id="rId12" Type="http://schemas.openxmlformats.org/officeDocument/2006/relationships/tags" Target="../tags/tag134.xml" /><Relationship Id="rId13" Type="http://schemas.openxmlformats.org/officeDocument/2006/relationships/tags" Target="../tags/tag135.xml" /><Relationship Id="rId2" Type="http://schemas.openxmlformats.org/officeDocument/2006/relationships/tags" Target="../tags/tag124.xml" /><Relationship Id="rId3" Type="http://schemas.openxmlformats.org/officeDocument/2006/relationships/tags" Target="../tags/tag125.xml" /><Relationship Id="rId4" Type="http://schemas.openxmlformats.org/officeDocument/2006/relationships/tags" Target="../tags/tag126.xml" /><Relationship Id="rId5" Type="http://schemas.openxmlformats.org/officeDocument/2006/relationships/tags" Target="../tags/tag127.xml" /><Relationship Id="rId6" Type="http://schemas.openxmlformats.org/officeDocument/2006/relationships/tags" Target="../tags/tag128.xml" /><Relationship Id="rId7" Type="http://schemas.openxmlformats.org/officeDocument/2006/relationships/tags" Target="../tags/tag129.xml" /><Relationship Id="rId8" Type="http://schemas.openxmlformats.org/officeDocument/2006/relationships/tags" Target="../tags/tag130.xml" /><Relationship Id="rId9" Type="http://schemas.openxmlformats.org/officeDocument/2006/relationships/tags" Target="../tags/tag131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44.xml" /><Relationship Id="rId11" Type="http://schemas.openxmlformats.org/officeDocument/2006/relationships/tags" Target="../tags/tag145.xml" /><Relationship Id="rId12" Type="http://schemas.openxmlformats.org/officeDocument/2006/relationships/tags" Target="../tags/tag146.xml" /><Relationship Id="rId13" Type="http://schemas.openxmlformats.org/officeDocument/2006/relationships/tags" Target="../tags/tag147.xml" /><Relationship Id="rId2" Type="http://schemas.openxmlformats.org/officeDocument/2006/relationships/tags" Target="../tags/tag136.xml" /><Relationship Id="rId3" Type="http://schemas.openxmlformats.org/officeDocument/2006/relationships/tags" Target="../tags/tag137.xml" /><Relationship Id="rId4" Type="http://schemas.openxmlformats.org/officeDocument/2006/relationships/tags" Target="../tags/tag138.xml" /><Relationship Id="rId5" Type="http://schemas.openxmlformats.org/officeDocument/2006/relationships/tags" Target="../tags/tag139.xml" /><Relationship Id="rId6" Type="http://schemas.openxmlformats.org/officeDocument/2006/relationships/tags" Target="../tags/tag140.xml" /><Relationship Id="rId7" Type="http://schemas.openxmlformats.org/officeDocument/2006/relationships/tags" Target="../tags/tag141.xml" /><Relationship Id="rId8" Type="http://schemas.openxmlformats.org/officeDocument/2006/relationships/tags" Target="../tags/tag142.xml" /><Relationship Id="rId9" Type="http://schemas.openxmlformats.org/officeDocument/2006/relationships/tags" Target="../tags/tag143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48.xml" /><Relationship Id="rId3" Type="http://schemas.openxmlformats.org/officeDocument/2006/relationships/tags" Target="../tags/tag149.xml" /><Relationship Id="rId4" Type="http://schemas.openxmlformats.org/officeDocument/2006/relationships/tags" Target="../tags/tag150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59.xml" /><Relationship Id="rId11" Type="http://schemas.openxmlformats.org/officeDocument/2006/relationships/tags" Target="../tags/tag160.xml" /><Relationship Id="rId12" Type="http://schemas.openxmlformats.org/officeDocument/2006/relationships/tags" Target="../tags/tag161.xml" /><Relationship Id="rId13" Type="http://schemas.openxmlformats.org/officeDocument/2006/relationships/tags" Target="../tags/tag162.xml" /><Relationship Id="rId14" Type="http://schemas.openxmlformats.org/officeDocument/2006/relationships/tags" Target="../tags/tag163.xml" /><Relationship Id="rId15" Type="http://schemas.openxmlformats.org/officeDocument/2006/relationships/tags" Target="../tags/tag164.xml" /><Relationship Id="rId16" Type="http://schemas.openxmlformats.org/officeDocument/2006/relationships/tags" Target="../tags/tag165.xml" /><Relationship Id="rId17" Type="http://schemas.openxmlformats.org/officeDocument/2006/relationships/tags" Target="../tags/tag166.xml" /><Relationship Id="rId18" Type="http://schemas.openxmlformats.org/officeDocument/2006/relationships/tags" Target="../tags/tag167.xml" /><Relationship Id="rId19" Type="http://schemas.openxmlformats.org/officeDocument/2006/relationships/tags" Target="../tags/tag168.xml" /><Relationship Id="rId2" Type="http://schemas.openxmlformats.org/officeDocument/2006/relationships/tags" Target="../tags/tag151.xml" /><Relationship Id="rId3" Type="http://schemas.openxmlformats.org/officeDocument/2006/relationships/tags" Target="../tags/tag152.xml" /><Relationship Id="rId4" Type="http://schemas.openxmlformats.org/officeDocument/2006/relationships/tags" Target="../tags/tag153.xml" /><Relationship Id="rId5" Type="http://schemas.openxmlformats.org/officeDocument/2006/relationships/tags" Target="../tags/tag154.xml" /><Relationship Id="rId6" Type="http://schemas.openxmlformats.org/officeDocument/2006/relationships/tags" Target="../tags/tag155.xml" /><Relationship Id="rId7" Type="http://schemas.openxmlformats.org/officeDocument/2006/relationships/tags" Target="../tags/tag156.xml" /><Relationship Id="rId8" Type="http://schemas.openxmlformats.org/officeDocument/2006/relationships/tags" Target="../tags/tag157.xml" /><Relationship Id="rId9" Type="http://schemas.openxmlformats.org/officeDocument/2006/relationships/tags" Target="../tags/tag158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77.xml" /><Relationship Id="rId11" Type="http://schemas.openxmlformats.org/officeDocument/2006/relationships/tags" Target="../tags/tag178.xml" /><Relationship Id="rId12" Type="http://schemas.openxmlformats.org/officeDocument/2006/relationships/tags" Target="../tags/tag179.xml" /><Relationship Id="rId13" Type="http://schemas.openxmlformats.org/officeDocument/2006/relationships/tags" Target="../tags/tag180.xml" /><Relationship Id="rId2" Type="http://schemas.openxmlformats.org/officeDocument/2006/relationships/tags" Target="../tags/tag169.xml" /><Relationship Id="rId3" Type="http://schemas.openxmlformats.org/officeDocument/2006/relationships/tags" Target="../tags/tag170.xml" /><Relationship Id="rId4" Type="http://schemas.openxmlformats.org/officeDocument/2006/relationships/tags" Target="../tags/tag171.xml" /><Relationship Id="rId5" Type="http://schemas.openxmlformats.org/officeDocument/2006/relationships/tags" Target="../tags/tag172.xml" /><Relationship Id="rId6" Type="http://schemas.openxmlformats.org/officeDocument/2006/relationships/tags" Target="../tags/tag173.xml" /><Relationship Id="rId7" Type="http://schemas.openxmlformats.org/officeDocument/2006/relationships/tags" Target="../tags/tag174.xml" /><Relationship Id="rId8" Type="http://schemas.openxmlformats.org/officeDocument/2006/relationships/tags" Target="../tags/tag175.xml" /><Relationship Id="rId9" Type="http://schemas.openxmlformats.org/officeDocument/2006/relationships/tags" Target="../tags/tag176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81.xml" /><Relationship Id="rId3" Type="http://schemas.openxmlformats.org/officeDocument/2006/relationships/tags" Target="../tags/tag182.xml" /><Relationship Id="rId4" Type="http://schemas.openxmlformats.org/officeDocument/2006/relationships/tags" Target="../tags/tag183.xml" /><Relationship Id="rId5" Type="http://schemas.openxmlformats.org/officeDocument/2006/relationships/tags" Target="../tags/tag18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93.xml" /><Relationship Id="rId11" Type="http://schemas.openxmlformats.org/officeDocument/2006/relationships/tags" Target="../tags/tag194.xml" /><Relationship Id="rId12" Type="http://schemas.openxmlformats.org/officeDocument/2006/relationships/tags" Target="../tags/tag195.xml" /><Relationship Id="rId13" Type="http://schemas.openxmlformats.org/officeDocument/2006/relationships/tags" Target="../tags/tag196.xml" /><Relationship Id="rId14" Type="http://schemas.openxmlformats.org/officeDocument/2006/relationships/tags" Target="../tags/tag197.xml" /><Relationship Id="rId15" Type="http://schemas.openxmlformats.org/officeDocument/2006/relationships/tags" Target="../tags/tag198.xml" /><Relationship Id="rId16" Type="http://schemas.openxmlformats.org/officeDocument/2006/relationships/tags" Target="../tags/tag199.xml" /><Relationship Id="rId17" Type="http://schemas.openxmlformats.org/officeDocument/2006/relationships/tags" Target="../tags/tag200.xml" /><Relationship Id="rId2" Type="http://schemas.openxmlformats.org/officeDocument/2006/relationships/tags" Target="../tags/tag185.xml" /><Relationship Id="rId3" Type="http://schemas.openxmlformats.org/officeDocument/2006/relationships/tags" Target="../tags/tag186.xml" /><Relationship Id="rId4" Type="http://schemas.openxmlformats.org/officeDocument/2006/relationships/tags" Target="../tags/tag187.xml" /><Relationship Id="rId5" Type="http://schemas.openxmlformats.org/officeDocument/2006/relationships/tags" Target="../tags/tag188.xml" /><Relationship Id="rId6" Type="http://schemas.openxmlformats.org/officeDocument/2006/relationships/tags" Target="../tags/tag189.xml" /><Relationship Id="rId7" Type="http://schemas.openxmlformats.org/officeDocument/2006/relationships/tags" Target="../tags/tag190.xml" /><Relationship Id="rId8" Type="http://schemas.openxmlformats.org/officeDocument/2006/relationships/tags" Target="../tags/tag191.xml" /><Relationship Id="rId9" Type="http://schemas.openxmlformats.org/officeDocument/2006/relationships/tags" Target="../tags/tag192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201.xml" /><Relationship Id="rId3" Type="http://schemas.openxmlformats.org/officeDocument/2006/relationships/tags" Target="../tags/tag202.xml" /><Relationship Id="rId4" Type="http://schemas.openxmlformats.org/officeDocument/2006/relationships/tags" Target="../tags/tag203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12.xml" /><Relationship Id="rId11" Type="http://schemas.openxmlformats.org/officeDocument/2006/relationships/tags" Target="../tags/tag213.xml" /><Relationship Id="rId12" Type="http://schemas.openxmlformats.org/officeDocument/2006/relationships/tags" Target="../tags/tag214.xml" /><Relationship Id="rId13" Type="http://schemas.openxmlformats.org/officeDocument/2006/relationships/tags" Target="../tags/tag215.xml" /><Relationship Id="rId2" Type="http://schemas.openxmlformats.org/officeDocument/2006/relationships/tags" Target="../tags/tag204.xml" /><Relationship Id="rId3" Type="http://schemas.openxmlformats.org/officeDocument/2006/relationships/tags" Target="../tags/tag205.xml" /><Relationship Id="rId4" Type="http://schemas.openxmlformats.org/officeDocument/2006/relationships/tags" Target="../tags/tag206.xml" /><Relationship Id="rId5" Type="http://schemas.openxmlformats.org/officeDocument/2006/relationships/tags" Target="../tags/tag207.xml" /><Relationship Id="rId6" Type="http://schemas.openxmlformats.org/officeDocument/2006/relationships/tags" Target="../tags/tag208.xml" /><Relationship Id="rId7" Type="http://schemas.openxmlformats.org/officeDocument/2006/relationships/tags" Target="../tags/tag209.xml" /><Relationship Id="rId8" Type="http://schemas.openxmlformats.org/officeDocument/2006/relationships/tags" Target="../tags/tag210.xml" /><Relationship Id="rId9" Type="http://schemas.openxmlformats.org/officeDocument/2006/relationships/tags" Target="../tags/tag211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24.xml" /><Relationship Id="rId11" Type="http://schemas.openxmlformats.org/officeDocument/2006/relationships/tags" Target="../tags/tag225.xml" /><Relationship Id="rId12" Type="http://schemas.openxmlformats.org/officeDocument/2006/relationships/tags" Target="../tags/tag226.xml" /><Relationship Id="rId13" Type="http://schemas.openxmlformats.org/officeDocument/2006/relationships/tags" Target="../tags/tag227.xml" /><Relationship Id="rId2" Type="http://schemas.openxmlformats.org/officeDocument/2006/relationships/tags" Target="../tags/tag216.xml" /><Relationship Id="rId3" Type="http://schemas.openxmlformats.org/officeDocument/2006/relationships/tags" Target="../tags/tag217.xml" /><Relationship Id="rId4" Type="http://schemas.openxmlformats.org/officeDocument/2006/relationships/tags" Target="../tags/tag218.xml" /><Relationship Id="rId5" Type="http://schemas.openxmlformats.org/officeDocument/2006/relationships/tags" Target="../tags/tag219.xml" /><Relationship Id="rId6" Type="http://schemas.openxmlformats.org/officeDocument/2006/relationships/tags" Target="../tags/tag220.xml" /><Relationship Id="rId7" Type="http://schemas.openxmlformats.org/officeDocument/2006/relationships/tags" Target="../tags/tag221.xml" /><Relationship Id="rId8" Type="http://schemas.openxmlformats.org/officeDocument/2006/relationships/tags" Target="../tags/tag222.xml" /><Relationship Id="rId9" Type="http://schemas.openxmlformats.org/officeDocument/2006/relationships/tags" Target="../tags/tag223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228.xml" /><Relationship Id="rId3" Type="http://schemas.openxmlformats.org/officeDocument/2006/relationships/tags" Target="../tags/tag229.xml" /><Relationship Id="rId4" Type="http://schemas.openxmlformats.org/officeDocument/2006/relationships/tags" Target="../tags/tag230.xml" /><Relationship Id="rId5" Type="http://schemas.openxmlformats.org/officeDocument/2006/relationships/tags" Target="../tags/tag231.xml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35202131214011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文本占位符 4"/>
          <p:cNvSpPr>
            <a:spLocks noGrp="1"/>
          </p:cNvSpPr>
          <p:nvPr>
            <p:ph type="body" idx="3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/单击此处添加副标题内容/</a:t>
            </a:r>
            <a:endParaRPr lang="zh-CN" altLang="en-US"/>
          </a:p>
        </p:txBody>
      </p:sp>
      <p:sp>
        <p:nvSpPr>
          <p:cNvPr id="1048650" name="标题 5"/>
          <p:cNvSpPr>
            <a:spLocks noGrp="1"/>
          </p:cNvSpPr>
          <p:nvPr>
            <p:ph type="title" idx="2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劳动教育个性化特色</a:t>
            </a:r>
            <a:endParaRPr lang="zh-CN" altLang="en-US"/>
          </a:p>
        </p:txBody>
      </p:sp>
      <p:sp>
        <p:nvSpPr>
          <p:cNvPr id="1048652" name="文本占位符 9"/>
          <p:cNvSpPr>
            <a:spLocks noGrp="1"/>
          </p:cNvSpPr>
          <p:nvPr>
            <p:ph type="body" idx="1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汇报人：</a:t>
            </a:r>
            <a:endParaRPr lang="zh-CN" altLang="en-US"/>
          </a:p>
        </p:txBody>
      </p:sp>
    </p:spTree>
    <p:custDataLst>
      <p:tags r:id="rId5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bg2"/>
        </a:solidFill>
        <a:effectLst/>
      </p:bgPr>
    </p:bg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802" name="标题 2"/>
          <p:cNvSpPr>
            <a:spLocks noGrp="1"/>
          </p:cNvSpPr>
          <p:nvPr>
            <p:ph type="title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sp>
        <p:nvSpPr>
          <p:cNvPr id="1048804" name="序号"/>
          <p:cNvSpPr txBox="1"/>
          <p:nvPr>
            <p:custDataLst>
              <p:tags r:id="rId3"/>
            </p:custDataLst>
          </p:nvPr>
        </p:nvSpPr>
        <p:spPr>
          <a:xfrm>
            <a:off x="2079475" y="2840810"/>
            <a:ext cx="1317613" cy="416792"/>
          </a:xfrm>
          <a:prstGeom prst="roundRect">
            <a:avLst>
              <a:gd name="adj" fmla="val 50000"/>
            </a:avLst>
          </a:prstGeom>
          <a:solidFill>
            <a:schemeClr val="accent1"/>
          </a:solidFill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1400" b="1">
                <a:solidFill>
                  <a:schemeClr val="bg1"/>
                </a:solidFill>
                <a:latin typeface="+mj-ea"/>
                <a:ea typeface="+mj-ea"/>
                <a:cs typeface="MiSans Normal" panose="00000500000000000000" charset="-122"/>
              </a:rPr>
              <a:t>Part One.</a:t>
            </a:r>
            <a:endParaRPr lang="en-US" sz="1400" b="1">
              <a:solidFill>
                <a:schemeClr val="bg1"/>
              </a:solidFill>
              <a:latin typeface="+mj-ea"/>
              <a:ea typeface="+mj-ea"/>
              <a:cs typeface="MiSans Normal" panose="00000500000000000000" charset="-122"/>
            </a:endParaRPr>
          </a:p>
        </p:txBody>
      </p:sp>
      <p:sp>
        <p:nvSpPr>
          <p:cNvPr id="1048806" name="标题"/>
          <p:cNvSpPr txBox="1"/>
          <p:nvPr>
            <p:custDataLst>
              <p:tags r:id="rId4"/>
            </p:custDataLst>
          </p:nvPr>
        </p:nvSpPr>
        <p:spPr>
          <a:xfrm>
            <a:off x="2079625" y="3363595"/>
            <a:ext cx="2868295" cy="1043940"/>
          </a:xfrm>
          <a:prstGeom prst="rect">
            <a:avLst/>
          </a:prstGeom>
          <a:noFill/>
        </p:spPr>
        <p:txBody>
          <a:bodyPr wrap="square" lIns="0" tIns="0" rIns="0" bIns="0"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b="1" spc="300">
                <a:solidFill>
                  <a:schemeClr val="accent1"/>
                </a:solidFill>
                <a:latin typeface="+mj-ea"/>
                <a:ea typeface="+mj-ea"/>
                <a:cs typeface="MiSans Normal" panose="00000500000000000000" charset="-122"/>
              </a:rPr>
              <a:t>理解个性化特色的重要性</a:t>
            </a:r>
            <a:endParaRPr lang="zh-CN" altLang="en-US" sz="2400" b="1" spc="300">
              <a:solidFill>
                <a:schemeClr val="accent1"/>
              </a:solidFill>
              <a:latin typeface="+mj-ea"/>
              <a:ea typeface="+mj-ea"/>
              <a:cs typeface="MiSans Normal" panose="00000500000000000000" charset="-122"/>
            </a:endParaRPr>
          </a:p>
        </p:txBody>
      </p:sp>
      <p:cxnSp>
        <p:nvCxnSpPr>
          <p:cNvPr id="3145753" name="直接连接符 6"/>
          <p:cNvCxnSpPr/>
          <p:nvPr>
            <p:custDataLst>
              <p:tags r:id="rId5"/>
            </p:custDataLst>
          </p:nvPr>
        </p:nvCxnSpPr>
        <p:spPr>
          <a:xfrm flipH="1">
            <a:off x="1813275" y="2860092"/>
            <a:ext cx="0" cy="1548130"/>
          </a:xfrm>
          <a:prstGeom prst="line">
            <a:avLst/>
          </a:prstGeom>
          <a:ln>
            <a:solidFill>
              <a:schemeClr val="accent1">
                <a:alpha val="2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08" name="序号"/>
          <p:cNvSpPr txBox="1"/>
          <p:nvPr>
            <p:custDataLst>
              <p:tags r:id="rId6"/>
            </p:custDataLst>
          </p:nvPr>
        </p:nvSpPr>
        <p:spPr>
          <a:xfrm>
            <a:off x="5344442" y="2840810"/>
            <a:ext cx="1317613" cy="416792"/>
          </a:xfrm>
          <a:prstGeom prst="roundRect">
            <a:avLst>
              <a:gd name="adj" fmla="val 50000"/>
            </a:avLst>
          </a:prstGeom>
          <a:solidFill>
            <a:schemeClr val="accent1"/>
          </a:solidFill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1400" b="1">
                <a:solidFill>
                  <a:schemeClr val="bg1"/>
                </a:solidFill>
                <a:latin typeface="+mj-ea"/>
                <a:ea typeface="+mj-ea"/>
                <a:cs typeface="MiSans Normal" panose="00000500000000000000" charset="-122"/>
              </a:rPr>
              <a:t>Part T</a:t>
            </a:r>
            <a:r>
              <a:rPr lang="en-US" altLang="zh-CN" sz="1400" b="1">
                <a:solidFill>
                  <a:schemeClr val="bg1"/>
                </a:solidFill>
                <a:latin typeface="+mj-ea"/>
                <a:ea typeface="+mj-ea"/>
                <a:cs typeface="MiSans Normal" panose="00000500000000000000" charset="-122"/>
              </a:rPr>
              <a:t>wo</a:t>
            </a:r>
            <a:r>
              <a:rPr lang="en-US" sz="1400" b="1">
                <a:solidFill>
                  <a:schemeClr val="bg1"/>
                </a:solidFill>
                <a:latin typeface="+mj-ea"/>
                <a:ea typeface="+mj-ea"/>
                <a:cs typeface="MiSans Normal" panose="00000500000000000000" charset="-122"/>
              </a:rPr>
              <a:t>.</a:t>
            </a:r>
            <a:endParaRPr lang="en-US" sz="1400" b="1">
              <a:solidFill>
                <a:schemeClr val="bg1"/>
              </a:solidFill>
              <a:latin typeface="+mj-ea"/>
              <a:ea typeface="+mj-ea"/>
              <a:cs typeface="MiSans Normal" panose="00000500000000000000" charset="-122"/>
            </a:endParaRPr>
          </a:p>
        </p:txBody>
      </p:sp>
      <p:sp>
        <p:nvSpPr>
          <p:cNvPr id="1048810" name="标题"/>
          <p:cNvSpPr txBox="1"/>
          <p:nvPr>
            <p:custDataLst>
              <p:tags r:id="rId7"/>
            </p:custDataLst>
          </p:nvPr>
        </p:nvSpPr>
        <p:spPr>
          <a:xfrm>
            <a:off x="5344160" y="3363595"/>
            <a:ext cx="2868295" cy="1043940"/>
          </a:xfrm>
          <a:prstGeom prst="rect">
            <a:avLst/>
          </a:prstGeom>
          <a:noFill/>
        </p:spPr>
        <p:txBody>
          <a:bodyPr wrap="square" lIns="0" tIns="0" rIns="0" bIns="0"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b="1" spc="300">
                <a:solidFill>
                  <a:schemeClr val="accent1"/>
                </a:solidFill>
                <a:latin typeface="+mj-ea"/>
                <a:ea typeface="+mj-ea"/>
                <a:cs typeface="MiSans Normal" panose="00000500000000000000" charset="-122"/>
              </a:rPr>
              <a:t>制定个性化的劳动教育目标</a:t>
            </a:r>
            <a:endParaRPr lang="zh-CN" altLang="en-US" sz="2400" b="1" spc="300">
              <a:solidFill>
                <a:schemeClr val="accent1"/>
              </a:solidFill>
              <a:latin typeface="+mj-ea"/>
              <a:ea typeface="+mj-ea"/>
              <a:cs typeface="MiSans Normal" panose="00000500000000000000" charset="-122"/>
            </a:endParaRPr>
          </a:p>
        </p:txBody>
      </p:sp>
      <p:cxnSp>
        <p:nvCxnSpPr>
          <p:cNvPr id="3145755" name="直接连接符 12"/>
          <p:cNvCxnSpPr/>
          <p:nvPr>
            <p:custDataLst>
              <p:tags r:id="rId8"/>
            </p:custDataLst>
          </p:nvPr>
        </p:nvCxnSpPr>
        <p:spPr>
          <a:xfrm flipH="1">
            <a:off x="5078242" y="2860092"/>
            <a:ext cx="0" cy="1548130"/>
          </a:xfrm>
          <a:prstGeom prst="line">
            <a:avLst/>
          </a:prstGeom>
          <a:ln>
            <a:solidFill>
              <a:schemeClr val="accent1">
                <a:alpha val="2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12" name="序号"/>
          <p:cNvSpPr txBox="1"/>
          <p:nvPr>
            <p:custDataLst>
              <p:tags r:id="rId9"/>
            </p:custDataLst>
          </p:nvPr>
        </p:nvSpPr>
        <p:spPr>
          <a:xfrm>
            <a:off x="8609409" y="2821850"/>
            <a:ext cx="1317613" cy="416792"/>
          </a:xfrm>
          <a:prstGeom prst="roundRect">
            <a:avLst>
              <a:gd name="adj" fmla="val 50000"/>
            </a:avLst>
          </a:prstGeom>
          <a:solidFill>
            <a:schemeClr val="accent1"/>
          </a:solidFill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1400" b="1">
                <a:solidFill>
                  <a:schemeClr val="bg1"/>
                </a:solidFill>
                <a:latin typeface="+mj-ea"/>
                <a:ea typeface="+mj-ea"/>
                <a:cs typeface="MiSans Normal" panose="00000500000000000000" charset="-122"/>
              </a:rPr>
              <a:t>Part Three.</a:t>
            </a:r>
            <a:endParaRPr lang="en-US" sz="1400" b="1">
              <a:solidFill>
                <a:schemeClr val="bg1"/>
              </a:solidFill>
              <a:latin typeface="+mj-ea"/>
              <a:ea typeface="+mj-ea"/>
              <a:cs typeface="MiSans Normal" panose="00000500000000000000" charset="-122"/>
            </a:endParaRPr>
          </a:p>
        </p:txBody>
      </p:sp>
      <p:sp>
        <p:nvSpPr>
          <p:cNvPr id="1048814" name="标题"/>
          <p:cNvSpPr txBox="1"/>
          <p:nvPr>
            <p:custDataLst>
              <p:tags r:id="rId10"/>
            </p:custDataLst>
          </p:nvPr>
        </p:nvSpPr>
        <p:spPr>
          <a:xfrm>
            <a:off x="8609330" y="3344545"/>
            <a:ext cx="2868295" cy="1043940"/>
          </a:xfrm>
          <a:prstGeom prst="rect">
            <a:avLst/>
          </a:prstGeom>
          <a:noFill/>
        </p:spPr>
        <p:txBody>
          <a:bodyPr wrap="square" lIns="0" tIns="0" rIns="0" bIns="0"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b="1" spc="300">
                <a:solidFill>
                  <a:schemeClr val="accent1"/>
                </a:solidFill>
                <a:latin typeface="+mj-ea"/>
                <a:ea typeface="+mj-ea"/>
                <a:cs typeface="MiSans Normal" panose="00000500000000000000" charset="-122"/>
              </a:rPr>
              <a:t>设计个性化的劳动教育课程</a:t>
            </a:r>
            <a:endParaRPr lang="zh-CN" altLang="en-US" sz="2400" b="1" spc="300">
              <a:solidFill>
                <a:schemeClr val="accent1"/>
              </a:solidFill>
              <a:latin typeface="+mj-ea"/>
              <a:ea typeface="+mj-ea"/>
              <a:cs typeface="MiSans Normal" panose="00000500000000000000" charset="-122"/>
            </a:endParaRPr>
          </a:p>
        </p:txBody>
      </p:sp>
      <p:cxnSp>
        <p:nvCxnSpPr>
          <p:cNvPr id="3145757" name="直接连接符 23"/>
          <p:cNvCxnSpPr/>
          <p:nvPr>
            <p:custDataLst>
              <p:tags r:id="rId11"/>
            </p:custDataLst>
          </p:nvPr>
        </p:nvCxnSpPr>
        <p:spPr>
          <a:xfrm flipH="1">
            <a:off x="8343209" y="2841132"/>
            <a:ext cx="0" cy="1548130"/>
          </a:xfrm>
          <a:prstGeom prst="line">
            <a:avLst/>
          </a:prstGeom>
          <a:ln>
            <a:solidFill>
              <a:schemeClr val="accent1">
                <a:alpha val="2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16" name="序号"/>
          <p:cNvSpPr txBox="1"/>
          <p:nvPr>
            <p:custDataLst>
              <p:tags r:id="rId12"/>
            </p:custDataLst>
          </p:nvPr>
        </p:nvSpPr>
        <p:spPr>
          <a:xfrm>
            <a:off x="2079475" y="4807496"/>
            <a:ext cx="1317613" cy="416792"/>
          </a:xfrm>
          <a:prstGeom prst="roundRect">
            <a:avLst>
              <a:gd name="adj" fmla="val 50000"/>
            </a:avLst>
          </a:prstGeom>
          <a:solidFill>
            <a:schemeClr val="accent1"/>
          </a:solidFill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1400" b="1">
                <a:solidFill>
                  <a:schemeClr val="bg1"/>
                </a:solidFill>
                <a:latin typeface="+mj-ea"/>
                <a:ea typeface="+mj-ea"/>
                <a:cs typeface="MiSans Normal" panose="00000500000000000000" charset="-122"/>
              </a:rPr>
              <a:t>Part Four.</a:t>
            </a:r>
            <a:endParaRPr lang="en-US" sz="1400" b="1">
              <a:solidFill>
                <a:schemeClr val="bg1"/>
              </a:solidFill>
              <a:latin typeface="+mj-ea"/>
              <a:ea typeface="+mj-ea"/>
              <a:cs typeface="MiSans Normal" panose="00000500000000000000" charset="-122"/>
            </a:endParaRPr>
          </a:p>
        </p:txBody>
      </p:sp>
      <p:sp>
        <p:nvSpPr>
          <p:cNvPr id="1048818" name="标题"/>
          <p:cNvSpPr txBox="1"/>
          <p:nvPr>
            <p:custDataLst>
              <p:tags r:id="rId13"/>
            </p:custDataLst>
          </p:nvPr>
        </p:nvSpPr>
        <p:spPr>
          <a:xfrm>
            <a:off x="2079625" y="5330190"/>
            <a:ext cx="2868295" cy="1043940"/>
          </a:xfrm>
          <a:prstGeom prst="rect">
            <a:avLst/>
          </a:prstGeom>
          <a:noFill/>
        </p:spPr>
        <p:txBody>
          <a:bodyPr wrap="square" lIns="0" tIns="0" rIns="0" bIns="0"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b="1" spc="300">
                <a:solidFill>
                  <a:schemeClr val="accent1"/>
                </a:solidFill>
                <a:latin typeface="+mj-ea"/>
                <a:ea typeface="+mj-ea"/>
                <a:cs typeface="MiSans Normal" panose="00000500000000000000" charset="-122"/>
              </a:rPr>
              <a:t>实施个性化的劳动教育方法</a:t>
            </a:r>
            <a:endParaRPr lang="zh-CN" altLang="en-US" sz="2400" b="1" spc="300">
              <a:solidFill>
                <a:schemeClr val="accent1"/>
              </a:solidFill>
              <a:latin typeface="+mj-ea"/>
              <a:ea typeface="+mj-ea"/>
              <a:cs typeface="MiSans Normal" panose="00000500000000000000" charset="-122"/>
            </a:endParaRPr>
          </a:p>
        </p:txBody>
      </p:sp>
      <p:cxnSp>
        <p:nvCxnSpPr>
          <p:cNvPr id="3145759" name="直接连接符 64"/>
          <p:cNvCxnSpPr/>
          <p:nvPr>
            <p:custDataLst>
              <p:tags r:id="rId14"/>
            </p:custDataLst>
          </p:nvPr>
        </p:nvCxnSpPr>
        <p:spPr>
          <a:xfrm flipH="1">
            <a:off x="1813275" y="4826778"/>
            <a:ext cx="0" cy="1548130"/>
          </a:xfrm>
          <a:prstGeom prst="line">
            <a:avLst/>
          </a:prstGeom>
          <a:ln>
            <a:solidFill>
              <a:schemeClr val="accent1">
                <a:alpha val="2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20" name="序号"/>
          <p:cNvSpPr txBox="1"/>
          <p:nvPr>
            <p:custDataLst>
              <p:tags r:id="rId15"/>
            </p:custDataLst>
          </p:nvPr>
        </p:nvSpPr>
        <p:spPr>
          <a:xfrm>
            <a:off x="5344442" y="4807496"/>
            <a:ext cx="1317613" cy="416792"/>
          </a:xfrm>
          <a:prstGeom prst="roundRect">
            <a:avLst>
              <a:gd name="adj" fmla="val 50000"/>
            </a:avLst>
          </a:prstGeom>
          <a:solidFill>
            <a:schemeClr val="accent1"/>
          </a:solidFill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1400" b="1">
                <a:solidFill>
                  <a:schemeClr val="bg1"/>
                </a:solidFill>
                <a:latin typeface="+mj-ea"/>
                <a:ea typeface="+mj-ea"/>
                <a:cs typeface="MiSans Normal" panose="00000500000000000000" charset="-122"/>
              </a:rPr>
              <a:t>Part Five.</a:t>
            </a:r>
            <a:endParaRPr lang="en-US" sz="1400" b="1">
              <a:solidFill>
                <a:schemeClr val="bg1"/>
              </a:solidFill>
              <a:latin typeface="+mj-ea"/>
              <a:ea typeface="+mj-ea"/>
              <a:cs typeface="MiSans Normal" panose="00000500000000000000" charset="-122"/>
            </a:endParaRPr>
          </a:p>
        </p:txBody>
      </p:sp>
      <p:sp>
        <p:nvSpPr>
          <p:cNvPr id="1048822" name="标题"/>
          <p:cNvSpPr txBox="1"/>
          <p:nvPr>
            <p:custDataLst>
              <p:tags r:id="rId16"/>
            </p:custDataLst>
          </p:nvPr>
        </p:nvSpPr>
        <p:spPr>
          <a:xfrm>
            <a:off x="5344160" y="5330190"/>
            <a:ext cx="2868295" cy="1043940"/>
          </a:xfrm>
          <a:prstGeom prst="rect">
            <a:avLst/>
          </a:prstGeom>
          <a:noFill/>
        </p:spPr>
        <p:txBody>
          <a:bodyPr wrap="square" lIns="0" tIns="0" rIns="0" bIns="0"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b="1" spc="300">
                <a:solidFill>
                  <a:schemeClr val="accent1"/>
                </a:solidFill>
                <a:latin typeface="+mj-ea"/>
                <a:ea typeface="+mj-ea"/>
                <a:cs typeface="MiSans Normal" panose="00000500000000000000" charset="-122"/>
              </a:rPr>
              <a:t>建立个性化的劳动教育评价体系</a:t>
            </a:r>
            <a:endParaRPr lang="zh-CN" altLang="en-US" sz="2400" b="1" spc="300">
              <a:solidFill>
                <a:schemeClr val="accent1"/>
              </a:solidFill>
              <a:latin typeface="+mj-ea"/>
              <a:ea typeface="+mj-ea"/>
              <a:cs typeface="MiSans Normal" panose="00000500000000000000" charset="-122"/>
            </a:endParaRPr>
          </a:p>
        </p:txBody>
      </p:sp>
      <p:cxnSp>
        <p:nvCxnSpPr>
          <p:cNvPr id="3145761" name="直接连接符 60"/>
          <p:cNvCxnSpPr/>
          <p:nvPr>
            <p:custDataLst>
              <p:tags r:id="rId17"/>
            </p:custDataLst>
          </p:nvPr>
        </p:nvCxnSpPr>
        <p:spPr>
          <a:xfrm flipH="1">
            <a:off x="5078242" y="4826778"/>
            <a:ext cx="0" cy="1548130"/>
          </a:xfrm>
          <a:prstGeom prst="line">
            <a:avLst/>
          </a:prstGeom>
          <a:ln>
            <a:solidFill>
              <a:schemeClr val="accent1">
                <a:alpha val="2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24" name="序号"/>
          <p:cNvSpPr txBox="1"/>
          <p:nvPr>
            <p:custDataLst>
              <p:tags r:id="rId18"/>
            </p:custDataLst>
          </p:nvPr>
        </p:nvSpPr>
        <p:spPr>
          <a:xfrm>
            <a:off x="8609409" y="4788536"/>
            <a:ext cx="1317613" cy="416792"/>
          </a:xfrm>
          <a:prstGeom prst="roundRect">
            <a:avLst>
              <a:gd name="adj" fmla="val 50000"/>
            </a:avLst>
          </a:prstGeom>
          <a:solidFill>
            <a:schemeClr val="accent1"/>
          </a:solidFill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1400" b="1">
                <a:solidFill>
                  <a:schemeClr val="bg1"/>
                </a:solidFill>
                <a:latin typeface="+mj-ea"/>
                <a:ea typeface="+mj-ea"/>
                <a:cs typeface="MiSans Normal" panose="00000500000000000000" charset="-122"/>
              </a:rPr>
              <a:t>Part Six.</a:t>
            </a:r>
            <a:endParaRPr lang="en-US" sz="1400" b="1">
              <a:solidFill>
                <a:schemeClr val="bg1"/>
              </a:solidFill>
              <a:latin typeface="+mj-ea"/>
              <a:ea typeface="+mj-ea"/>
              <a:cs typeface="MiSans Normal" panose="00000500000000000000" charset="-122"/>
            </a:endParaRPr>
          </a:p>
        </p:txBody>
      </p:sp>
      <p:sp>
        <p:nvSpPr>
          <p:cNvPr id="1048826" name="标题"/>
          <p:cNvSpPr txBox="1"/>
          <p:nvPr>
            <p:custDataLst>
              <p:tags r:id="rId19"/>
            </p:custDataLst>
          </p:nvPr>
        </p:nvSpPr>
        <p:spPr>
          <a:xfrm>
            <a:off x="8609330" y="5311140"/>
            <a:ext cx="2868295" cy="1043940"/>
          </a:xfrm>
          <a:prstGeom prst="rect">
            <a:avLst/>
          </a:prstGeom>
          <a:noFill/>
        </p:spPr>
        <p:txBody>
          <a:bodyPr wrap="square" lIns="0" tIns="0" rIns="0" bIns="0"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b="1" spc="300">
                <a:solidFill>
                  <a:schemeClr val="accent1"/>
                </a:solidFill>
                <a:latin typeface="+mj-ea"/>
                <a:ea typeface="+mj-ea"/>
                <a:cs typeface="MiSans Normal" panose="00000500000000000000" charset="-122"/>
              </a:rPr>
              <a:t>加强个性化劳动教育的师资培训</a:t>
            </a:r>
            <a:endParaRPr lang="zh-CN" altLang="en-US" sz="2400" b="1" spc="300">
              <a:solidFill>
                <a:schemeClr val="accent1"/>
              </a:solidFill>
              <a:latin typeface="+mj-ea"/>
              <a:ea typeface="+mj-ea"/>
              <a:cs typeface="MiSans Normal" panose="00000500000000000000" charset="-122"/>
            </a:endParaRPr>
          </a:p>
        </p:txBody>
      </p:sp>
      <p:cxnSp>
        <p:nvCxnSpPr>
          <p:cNvPr id="3145763" name="直接连接符 56"/>
          <p:cNvCxnSpPr/>
          <p:nvPr>
            <p:custDataLst>
              <p:tags r:id="rId20"/>
            </p:custDataLst>
          </p:nvPr>
        </p:nvCxnSpPr>
        <p:spPr>
          <a:xfrm flipH="1">
            <a:off x="8343209" y="4807818"/>
            <a:ext cx="0" cy="1548130"/>
          </a:xfrm>
          <a:prstGeom prst="line">
            <a:avLst/>
          </a:prstGeom>
          <a:ln>
            <a:solidFill>
              <a:schemeClr val="accent1">
                <a:alpha val="2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custDataLst>
      <p:tags r:id="rId21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bg2"/>
        </a:solidFill>
        <a:effectLst/>
      </p:bgPr>
    </p:bg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8862" name="文本占位符 4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Part One</a:t>
            </a:r>
            <a:endParaRPr lang="zh-CN" altLang="en-US"/>
          </a:p>
        </p:txBody>
      </p:sp>
      <p:sp>
        <p:nvSpPr>
          <p:cNvPr id="1048864" name="标题 5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理解个性化特色的重要性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8900" name="标题 2"/>
          <p:cNvSpPr>
            <a:spLocks noGrp="1"/>
          </p:cNvSpPr>
          <p:nvPr>
            <p:ph type="title" idx="1"/>
          </p:nvPr>
        </p:nvSpPr>
        <p:spPr/>
        <p:txBody>
          <a:bodyPr/>
          <a:lstStyle/>
          <a:p>
            <a:r>
              <a:rPr lang="zh-CN" altLang="en-US"/>
              <a:t>尊重学生个体差异</a:t>
            </a:r>
            <a:endParaRPr lang="zh-CN" altLang="en-US"/>
          </a:p>
        </p:txBody>
      </p:sp>
      <p:sp>
        <p:nvSpPr>
          <p:cNvPr id="1048902" name="任意多边形: 形状 64"/>
          <p:cNvSpPr/>
          <p:nvPr>
            <p:custDataLst>
              <p:tags r:id="rId2"/>
            </p:custDataLst>
          </p:nvPr>
        </p:nvSpPr>
        <p:spPr>
          <a:xfrm rot="10800000">
            <a:off x="1356977" y="1490400"/>
            <a:ext cx="4379317" cy="223151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8904" name="矩形 65"/>
          <p:cNvSpPr/>
          <p:nvPr>
            <p:custDataLst>
              <p:tags r:id="rId3"/>
            </p:custDataLst>
          </p:nvPr>
        </p:nvSpPr>
        <p:spPr>
          <a:xfrm>
            <a:off x="1243950" y="1850436"/>
            <a:ext cx="215994" cy="215994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06" name="文本框 66"/>
          <p:cNvSpPr txBox="1"/>
          <p:nvPr>
            <p:custDataLst>
              <p:tags r:id="rId4"/>
            </p:custDataLst>
          </p:nvPr>
        </p:nvSpPr>
        <p:spPr>
          <a:xfrm>
            <a:off x="1621765" y="1752013"/>
            <a:ext cx="3849751" cy="126195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每个学生都有独特的个性和兴趣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  <p:sp>
        <p:nvSpPr>
          <p:cNvPr id="1048908" name="任意多边形: 形状 68"/>
          <p:cNvSpPr/>
          <p:nvPr>
            <p:custDataLst>
              <p:tags r:id="rId5"/>
            </p:custDataLst>
          </p:nvPr>
        </p:nvSpPr>
        <p:spPr>
          <a:xfrm rot="10800000">
            <a:off x="6505422" y="1490400"/>
            <a:ext cx="4379317" cy="223151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10" name="矩形 69"/>
          <p:cNvSpPr/>
          <p:nvPr>
            <p:custDataLst>
              <p:tags r:id="rId6"/>
            </p:custDataLst>
          </p:nvPr>
        </p:nvSpPr>
        <p:spPr>
          <a:xfrm>
            <a:off x="6391760" y="1850436"/>
            <a:ext cx="215994" cy="215994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12" name="文本框 70"/>
          <p:cNvSpPr txBox="1"/>
          <p:nvPr>
            <p:custDataLst>
              <p:tags r:id="rId7"/>
            </p:custDataLst>
          </p:nvPr>
        </p:nvSpPr>
        <p:spPr>
          <a:xfrm>
            <a:off x="6770210" y="1752013"/>
            <a:ext cx="3849751" cy="126195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尊重个体差异有助于激发学生的学习兴趣和积极性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  <p:sp>
        <p:nvSpPr>
          <p:cNvPr id="1048914" name="任意多边形: 形状 72"/>
          <p:cNvSpPr/>
          <p:nvPr>
            <p:custDataLst>
              <p:tags r:id="rId8"/>
            </p:custDataLst>
          </p:nvPr>
        </p:nvSpPr>
        <p:spPr>
          <a:xfrm rot="10800000">
            <a:off x="1356977" y="4018269"/>
            <a:ext cx="4379317" cy="223151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8916" name="文本框 74"/>
          <p:cNvSpPr txBox="1"/>
          <p:nvPr>
            <p:custDataLst>
              <p:tags r:id="rId9"/>
            </p:custDataLst>
          </p:nvPr>
        </p:nvSpPr>
        <p:spPr>
          <a:xfrm>
            <a:off x="1621765" y="4279247"/>
            <a:ext cx="3849751" cy="126195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尊重个体差异有助于培养学生的创新能力和独立思考能力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  <p:sp>
        <p:nvSpPr>
          <p:cNvPr id="1048918" name="矩形 73"/>
          <p:cNvSpPr/>
          <p:nvPr>
            <p:custDataLst>
              <p:tags r:id="rId10"/>
            </p:custDataLst>
          </p:nvPr>
        </p:nvSpPr>
        <p:spPr>
          <a:xfrm>
            <a:off x="1243950" y="4378304"/>
            <a:ext cx="215994" cy="215994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20" name="任意多边形: 形状 83"/>
          <p:cNvSpPr/>
          <p:nvPr>
            <p:custDataLst>
              <p:tags r:id="rId11"/>
            </p:custDataLst>
          </p:nvPr>
        </p:nvSpPr>
        <p:spPr>
          <a:xfrm rot="10800000">
            <a:off x="6563205" y="4018269"/>
            <a:ext cx="4379317" cy="223151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22" name="矩形 84"/>
          <p:cNvSpPr/>
          <p:nvPr>
            <p:custDataLst>
              <p:tags r:id="rId12"/>
            </p:custDataLst>
          </p:nvPr>
        </p:nvSpPr>
        <p:spPr>
          <a:xfrm>
            <a:off x="6450178" y="4378304"/>
            <a:ext cx="215994" cy="215994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24" name="文本框 85"/>
          <p:cNvSpPr txBox="1"/>
          <p:nvPr>
            <p:custDataLst>
              <p:tags r:id="rId13"/>
            </p:custDataLst>
          </p:nvPr>
        </p:nvSpPr>
        <p:spPr>
          <a:xfrm>
            <a:off x="6827993" y="4279247"/>
            <a:ext cx="3849751" cy="126195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尊重个体差异有助于培养学生的自信心和自尊心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1" name=""/>
        <p:cNvGrpSpPr/>
        <p:nvPr/>
      </p:nvGrpSpPr>
      <p:grpSpPr>
        <a:xfrm>
          <a:off x="0" y="0"/>
          <a:ext cx="0" cy="0"/>
        </a:xfrm>
      </p:grpSpPr>
      <p:sp>
        <p:nvSpPr>
          <p:cNvPr id="1048964" name="标题 2"/>
          <p:cNvSpPr>
            <a:spLocks noGrp="1"/>
          </p:cNvSpPr>
          <p:nvPr>
            <p:ph type="title" idx="1"/>
          </p:nvPr>
        </p:nvSpPr>
        <p:spPr/>
        <p:txBody>
          <a:bodyPr/>
          <a:lstStyle/>
          <a:p>
            <a:r>
              <a:rPr lang="zh-CN" altLang="en-US"/>
              <a:t>激发学生创造力</a:t>
            </a:r>
            <a:endParaRPr lang="zh-CN" altLang="en-US"/>
          </a:p>
        </p:txBody>
      </p:sp>
      <p:sp>
        <p:nvSpPr>
          <p:cNvPr id="1048966" name="任意多边形 20"/>
          <p:cNvSpPr/>
          <p:nvPr>
            <p:custDataLst>
              <p:tags r:id="rId2"/>
            </p:custDataLst>
          </p:nvPr>
        </p:nvSpPr>
        <p:spPr>
          <a:xfrm rot="2700000">
            <a:off x="1722571" y="1490400"/>
            <a:ext cx="1277112" cy="127933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8968" name="文本框 24"/>
          <p:cNvSpPr txBox="1"/>
          <p:nvPr>
            <p:custDataLst>
              <p:tags r:id="rId3"/>
            </p:custDataLst>
          </p:nvPr>
        </p:nvSpPr>
        <p:spPr bwMode="auto">
          <a:xfrm>
            <a:off x="1368142" y="3219781"/>
            <a:ext cx="1986438" cy="30297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个性化教育能够激发学生的创造力，使他们能够独立思考和创新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70" name="矩形 42"/>
          <p:cNvSpPr/>
          <p:nvPr>
            <p:custDataLst>
              <p:tags r:id="rId4"/>
            </p:custDataLst>
          </p:nvPr>
        </p:nvSpPr>
        <p:spPr>
          <a:xfrm>
            <a:off x="1499676" y="2843970"/>
            <a:ext cx="1723029" cy="122017"/>
          </a:xfrm>
          <a:prstGeom prst="rect">
            <a:avLst/>
          </a:pr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8972" name="任意多边形 18"/>
          <p:cNvSpPr/>
          <p:nvPr>
            <p:custDataLst>
              <p:tags r:id="rId5"/>
            </p:custDataLst>
          </p:nvPr>
        </p:nvSpPr>
        <p:spPr>
          <a:xfrm rot="5400000">
            <a:off x="4210703" y="1490400"/>
            <a:ext cx="1277112" cy="127933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8974" name="文本框 27"/>
          <p:cNvSpPr txBox="1"/>
          <p:nvPr>
            <p:custDataLst>
              <p:tags r:id="rId6"/>
            </p:custDataLst>
          </p:nvPr>
        </p:nvSpPr>
        <p:spPr bwMode="auto">
          <a:xfrm>
            <a:off x="3855625" y="3219781"/>
            <a:ext cx="1986438" cy="30297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 fontScale="95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个性化教育能够培养学生的自主学习能力，使他们能够主动探索和发现新知识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76" name="矩形 43"/>
          <p:cNvSpPr/>
          <p:nvPr>
            <p:custDataLst>
              <p:tags r:id="rId7"/>
            </p:custDataLst>
          </p:nvPr>
        </p:nvSpPr>
        <p:spPr>
          <a:xfrm>
            <a:off x="3987807" y="2843970"/>
            <a:ext cx="1723029" cy="122017"/>
          </a:xfrm>
          <a:prstGeom prst="rect">
            <a:avLst/>
          </a:pr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8978" name="任意多边形 21"/>
          <p:cNvSpPr/>
          <p:nvPr>
            <p:custDataLst>
              <p:tags r:id="rId8"/>
            </p:custDataLst>
          </p:nvPr>
        </p:nvSpPr>
        <p:spPr>
          <a:xfrm rot="18900000" flipH="1">
            <a:off x="6698186" y="1490400"/>
            <a:ext cx="1277112" cy="127933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8980" name="文本框 30"/>
          <p:cNvSpPr txBox="1"/>
          <p:nvPr>
            <p:custDataLst>
              <p:tags r:id="rId9"/>
            </p:custDataLst>
          </p:nvPr>
        </p:nvSpPr>
        <p:spPr bwMode="auto">
          <a:xfrm>
            <a:off x="6343757" y="3219781"/>
            <a:ext cx="1986438" cy="30297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 fontScale="95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个性化教育能够培养学生的团队合作能力，使他们能够与他人合作解决问题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82" name="矩形 44"/>
          <p:cNvSpPr/>
          <p:nvPr>
            <p:custDataLst>
              <p:tags r:id="rId10"/>
            </p:custDataLst>
          </p:nvPr>
        </p:nvSpPr>
        <p:spPr>
          <a:xfrm>
            <a:off x="6474643" y="2843970"/>
            <a:ext cx="1723029" cy="122017"/>
          </a:xfrm>
          <a:prstGeom prst="rect">
            <a:avLst/>
          </a:pr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8984" name="任意多边形 22"/>
          <p:cNvSpPr/>
          <p:nvPr>
            <p:custDataLst>
              <p:tags r:id="rId11"/>
            </p:custDataLst>
          </p:nvPr>
        </p:nvSpPr>
        <p:spPr>
          <a:xfrm rot="2700000" flipH="1" flipV="1">
            <a:off x="9185670" y="1490400"/>
            <a:ext cx="1277112" cy="127933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8986" name="文本框 33"/>
          <p:cNvSpPr txBox="1"/>
          <p:nvPr>
            <p:custDataLst>
              <p:tags r:id="rId12"/>
            </p:custDataLst>
          </p:nvPr>
        </p:nvSpPr>
        <p:spPr bwMode="auto">
          <a:xfrm>
            <a:off x="8831241" y="3219781"/>
            <a:ext cx="1986438" cy="30297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 fontScale="95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个性化教育能够培养学生的领导能力，使他们能够组织和领导团队完成任务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88" name="矩形 45"/>
          <p:cNvSpPr/>
          <p:nvPr>
            <p:custDataLst>
              <p:tags r:id="rId13"/>
            </p:custDataLst>
          </p:nvPr>
        </p:nvSpPr>
        <p:spPr>
          <a:xfrm>
            <a:off x="8962775" y="2843970"/>
            <a:ext cx="1723029" cy="122017"/>
          </a:xfrm>
          <a:prstGeom prst="rect">
            <a:avLst/>
          </a:pr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9028" name="标题 2"/>
          <p:cNvSpPr>
            <a:spLocks noGrp="1"/>
          </p:cNvSpPr>
          <p:nvPr>
            <p:ph type="title" idx="1"/>
          </p:nvPr>
        </p:nvSpPr>
        <p:spPr/>
        <p:txBody>
          <a:bodyPr/>
          <a:lstStyle/>
          <a:p>
            <a:r>
              <a:rPr lang="zh-CN" altLang="en-US"/>
              <a:t>培养个性化人才</a:t>
            </a:r>
            <a:endParaRPr lang="zh-CN" altLang="en-US"/>
          </a:p>
        </p:txBody>
      </p:sp>
      <p:sp>
        <p:nvSpPr>
          <p:cNvPr id="1049030" name="圆角矩形 3"/>
          <p:cNvSpPr/>
          <p:nvPr>
            <p:custDataLst>
              <p:tags r:id="rId2"/>
            </p:custDataLst>
          </p:nvPr>
        </p:nvSpPr>
        <p:spPr>
          <a:xfrm rot="16200000">
            <a:off x="5609370" y="-3507110"/>
            <a:ext cx="965843" cy="109613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32" name="圆角矩形 4"/>
          <p:cNvSpPr/>
          <p:nvPr>
            <p:custDataLst>
              <p:tags r:id="rId3"/>
            </p:custDataLst>
          </p:nvPr>
        </p:nvSpPr>
        <p:spPr>
          <a:xfrm rot="16200000">
            <a:off x="201507" y="1900753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034" name="圆角矩形 5"/>
          <p:cNvSpPr/>
          <p:nvPr>
            <p:custDataLst>
              <p:tags r:id="rId4"/>
            </p:custDataLst>
          </p:nvPr>
        </p:nvSpPr>
        <p:spPr>
          <a:xfrm rot="16200000">
            <a:off x="5610644" y="-2234634"/>
            <a:ext cx="965843" cy="10962116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36" name="圆角矩形 6"/>
          <p:cNvSpPr/>
          <p:nvPr>
            <p:custDataLst>
              <p:tags r:id="rId5"/>
            </p:custDataLst>
          </p:nvPr>
        </p:nvSpPr>
        <p:spPr>
          <a:xfrm rot="16200000">
            <a:off x="202781" y="3173866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038" name="圆角矩形 9"/>
          <p:cNvSpPr/>
          <p:nvPr>
            <p:custDataLst>
              <p:tags r:id="rId6"/>
            </p:custDataLst>
          </p:nvPr>
        </p:nvSpPr>
        <p:spPr>
          <a:xfrm rot="16200000">
            <a:off x="5609370" y="-986372"/>
            <a:ext cx="965843" cy="109613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40" name="圆角矩形 10"/>
          <p:cNvSpPr/>
          <p:nvPr>
            <p:custDataLst>
              <p:tags r:id="rId7"/>
            </p:custDataLst>
          </p:nvPr>
        </p:nvSpPr>
        <p:spPr>
          <a:xfrm rot="16200000">
            <a:off x="201507" y="4421491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042" name="圆角矩形 11"/>
          <p:cNvSpPr/>
          <p:nvPr>
            <p:custDataLst>
              <p:tags r:id="rId8"/>
            </p:custDataLst>
          </p:nvPr>
        </p:nvSpPr>
        <p:spPr>
          <a:xfrm rot="16200000">
            <a:off x="5610644" y="285467"/>
            <a:ext cx="965843" cy="10962116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44" name="圆角矩形 12"/>
          <p:cNvSpPr/>
          <p:nvPr>
            <p:custDataLst>
              <p:tags r:id="rId9"/>
            </p:custDataLst>
          </p:nvPr>
        </p:nvSpPr>
        <p:spPr>
          <a:xfrm rot="16200000">
            <a:off x="202781" y="5693967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046" name="文本框 7"/>
          <p:cNvSpPr txBox="1"/>
          <p:nvPr>
            <p:custDataLst>
              <p:tags r:id="rId10"/>
            </p:custDataLst>
          </p:nvPr>
        </p:nvSpPr>
        <p:spPr>
          <a:xfrm>
            <a:off x="1071914" y="4011138"/>
            <a:ext cx="10501055" cy="965843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实践能力：注重实践操作，提高解决问题的能力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048" name="文本框 8"/>
          <p:cNvSpPr txBox="1"/>
          <p:nvPr>
            <p:custDataLst>
              <p:tags r:id="rId11"/>
            </p:custDataLst>
          </p:nvPr>
        </p:nvSpPr>
        <p:spPr>
          <a:xfrm>
            <a:off x="1071914" y="5284251"/>
            <a:ext cx="10501055" cy="96504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综合素质：全面发展，提高综合素质和竞争力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050" name="文本框 13"/>
          <p:cNvSpPr txBox="1"/>
          <p:nvPr>
            <p:custDataLst>
              <p:tags r:id="rId12"/>
            </p:custDataLst>
          </p:nvPr>
        </p:nvSpPr>
        <p:spPr>
          <a:xfrm>
            <a:off x="1071914" y="1490400"/>
            <a:ext cx="10501055" cy="965843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创新思维：培养独立思考和创新能力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052" name="文本框 14"/>
          <p:cNvSpPr txBox="1"/>
          <p:nvPr>
            <p:custDataLst>
              <p:tags r:id="rId13"/>
            </p:custDataLst>
          </p:nvPr>
        </p:nvSpPr>
        <p:spPr>
          <a:xfrm>
            <a:off x="1071914" y="2764787"/>
            <a:ext cx="10501055" cy="96504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兴趣导向：根据个人兴趣和特长进行个性化培养</a:t>
            </a:r>
            <a:endParaRPr lang="zh-CN" altLang="en-US" sz="2400">
              <a:latin typeface="+mn-ea"/>
              <a:ea typeface="+mn-ea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bg2"/>
        </a:solidFill>
        <a:effectLst/>
      </p:bgPr>
    </p:bg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49092" name="文本占位符 4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Part Two</a:t>
            </a:r>
            <a:endParaRPr lang="zh-CN" altLang="en-US"/>
          </a:p>
        </p:txBody>
      </p:sp>
      <p:sp>
        <p:nvSpPr>
          <p:cNvPr id="1049094" name="标题 5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制定个性化的劳动教育目标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49130" name="标题 2"/>
          <p:cNvSpPr>
            <a:spLocks noGrp="1"/>
          </p:cNvSpPr>
          <p:nvPr>
            <p:ph type="title" idx="1"/>
          </p:nvPr>
        </p:nvSpPr>
        <p:spPr/>
        <p:txBody>
          <a:bodyPr/>
          <a:lstStyle/>
          <a:p>
            <a:r>
              <a:rPr lang="zh-CN" altLang="en-US"/>
              <a:t>针对不同年龄段制定目标</a:t>
            </a:r>
            <a:endParaRPr lang="zh-CN" altLang="en-US"/>
          </a:p>
        </p:txBody>
      </p:sp>
      <p:sp>
        <p:nvSpPr>
          <p:cNvPr id="1049132" name="任意多边形 20"/>
          <p:cNvSpPr/>
          <p:nvPr>
            <p:custDataLst>
              <p:tags r:id="rId2"/>
            </p:custDataLst>
          </p:nvPr>
        </p:nvSpPr>
        <p:spPr>
          <a:xfrm rot="2700000">
            <a:off x="854212" y="1650369"/>
            <a:ext cx="1191421" cy="119349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134" name="文本框 24"/>
          <p:cNvSpPr txBox="1"/>
          <p:nvPr>
            <p:custDataLst>
              <p:tags r:id="rId3"/>
            </p:custDataLst>
          </p:nvPr>
        </p:nvSpPr>
        <p:spPr bwMode="auto">
          <a:xfrm>
            <a:off x="608400" y="3263430"/>
            <a:ext cx="1684685" cy="282643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幼儿阶段：培养劳动意识，学会简单的生活技能</a:t>
            </a:r>
            <a:endParaRPr lang="zh-CN" altLang="en-US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36" name="矩形 42"/>
          <p:cNvSpPr/>
          <p:nvPr>
            <p:custDataLst>
              <p:tags r:id="rId4"/>
            </p:custDataLst>
          </p:nvPr>
        </p:nvSpPr>
        <p:spPr>
          <a:xfrm>
            <a:off x="646609" y="2912543"/>
            <a:ext cx="1607418" cy="113830"/>
          </a:xfrm>
          <a:prstGeom prst="rect">
            <a:avLst/>
          </a:pr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138" name="任意多边形 18"/>
          <p:cNvSpPr/>
          <p:nvPr>
            <p:custDataLst>
              <p:tags r:id="rId5"/>
            </p:custDataLst>
          </p:nvPr>
        </p:nvSpPr>
        <p:spPr>
          <a:xfrm rot="5400000">
            <a:off x="2712449" y="1650369"/>
            <a:ext cx="1191421" cy="119349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140" name="文本框 27"/>
          <p:cNvSpPr txBox="1"/>
          <p:nvPr>
            <p:custDataLst>
              <p:tags r:id="rId6"/>
            </p:custDataLst>
          </p:nvPr>
        </p:nvSpPr>
        <p:spPr bwMode="auto">
          <a:xfrm>
            <a:off x="2465363" y="3263430"/>
            <a:ext cx="1684685" cy="282643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小学阶段：加强劳动教育，培养良好的劳动习惯</a:t>
            </a:r>
            <a:endParaRPr lang="zh-CN" altLang="en-US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42" name="矩形 43"/>
          <p:cNvSpPr/>
          <p:nvPr>
            <p:custDataLst>
              <p:tags r:id="rId7"/>
            </p:custDataLst>
          </p:nvPr>
        </p:nvSpPr>
        <p:spPr>
          <a:xfrm>
            <a:off x="2503572" y="2912543"/>
            <a:ext cx="1607418" cy="113830"/>
          </a:xfrm>
          <a:prstGeom prst="rect">
            <a:avLst/>
          </a:pr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144" name="任意多边形 21"/>
          <p:cNvSpPr/>
          <p:nvPr>
            <p:custDataLst>
              <p:tags r:id="rId8"/>
            </p:custDataLst>
          </p:nvPr>
        </p:nvSpPr>
        <p:spPr>
          <a:xfrm rot="18900000" flipH="1">
            <a:off x="4568775" y="1650369"/>
            <a:ext cx="1191421" cy="119349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146" name="文本框 30"/>
          <p:cNvSpPr txBox="1"/>
          <p:nvPr>
            <p:custDataLst>
              <p:tags r:id="rId9"/>
            </p:custDataLst>
          </p:nvPr>
        </p:nvSpPr>
        <p:spPr bwMode="auto">
          <a:xfrm>
            <a:off x="4322326" y="3263430"/>
            <a:ext cx="1684685" cy="282643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初中阶段：注重劳动实践，提高劳动技能</a:t>
            </a:r>
            <a:endParaRPr lang="zh-CN" altLang="en-US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48" name="矩形 44"/>
          <p:cNvSpPr/>
          <p:nvPr>
            <p:custDataLst>
              <p:tags r:id="rId10"/>
            </p:custDataLst>
          </p:nvPr>
        </p:nvSpPr>
        <p:spPr>
          <a:xfrm>
            <a:off x="4360535" y="2912543"/>
            <a:ext cx="1607418" cy="113830"/>
          </a:xfrm>
          <a:prstGeom prst="rect">
            <a:avLst/>
          </a:pr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150" name="任意多边形 22"/>
          <p:cNvSpPr/>
          <p:nvPr>
            <p:custDataLst>
              <p:tags r:id="rId11"/>
            </p:custDataLst>
          </p:nvPr>
        </p:nvSpPr>
        <p:spPr>
          <a:xfrm rot="2700000" flipH="1" flipV="1">
            <a:off x="6425738" y="1650369"/>
            <a:ext cx="1191421" cy="119349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152" name="文本框 33"/>
          <p:cNvSpPr txBox="1"/>
          <p:nvPr>
            <p:custDataLst>
              <p:tags r:id="rId12"/>
            </p:custDataLst>
          </p:nvPr>
        </p:nvSpPr>
        <p:spPr bwMode="auto">
          <a:xfrm>
            <a:off x="6179289" y="3263430"/>
            <a:ext cx="1684685" cy="282643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高中阶段：加强职业规划，培养职业素养</a:t>
            </a:r>
            <a:endParaRPr lang="zh-CN" altLang="en-US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54" name="矩形 45"/>
          <p:cNvSpPr/>
          <p:nvPr>
            <p:custDataLst>
              <p:tags r:id="rId13"/>
            </p:custDataLst>
          </p:nvPr>
        </p:nvSpPr>
        <p:spPr>
          <a:xfrm>
            <a:off x="6218135" y="2912543"/>
            <a:ext cx="1607418" cy="113830"/>
          </a:xfrm>
          <a:prstGeom prst="rect">
            <a:avLst/>
          </a:pr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156" name="任意多边形 19"/>
          <p:cNvSpPr/>
          <p:nvPr>
            <p:custDataLst>
              <p:tags r:id="rId14"/>
            </p:custDataLst>
          </p:nvPr>
        </p:nvSpPr>
        <p:spPr>
          <a:xfrm rot="16200000" flipV="1">
            <a:off x="8284611" y="1650369"/>
            <a:ext cx="1191421" cy="119349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5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158" name="文本框 36"/>
          <p:cNvSpPr txBox="1"/>
          <p:nvPr>
            <p:custDataLst>
              <p:tags r:id="rId15"/>
            </p:custDataLst>
          </p:nvPr>
        </p:nvSpPr>
        <p:spPr bwMode="auto">
          <a:xfrm>
            <a:off x="8036889" y="3263430"/>
            <a:ext cx="1684685" cy="282643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大学阶段：注重实践创新，提高就业竞争力</a:t>
            </a:r>
            <a:endParaRPr lang="zh-CN" altLang="en-US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60" name="矩形 46"/>
          <p:cNvSpPr/>
          <p:nvPr>
            <p:custDataLst>
              <p:tags r:id="rId16"/>
            </p:custDataLst>
          </p:nvPr>
        </p:nvSpPr>
        <p:spPr>
          <a:xfrm>
            <a:off x="8075098" y="2912543"/>
            <a:ext cx="1607418" cy="113830"/>
          </a:xfrm>
          <a:prstGeom prst="rect">
            <a:avLst/>
          </a:prstGeom>
          <a:solidFill>
            <a:schemeClr val="accent5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162" name="任意多边形 23"/>
          <p:cNvSpPr/>
          <p:nvPr>
            <p:custDataLst>
              <p:tags r:id="rId17"/>
            </p:custDataLst>
          </p:nvPr>
        </p:nvSpPr>
        <p:spPr>
          <a:xfrm rot="18900000" flipV="1">
            <a:off x="10140301" y="1650369"/>
            <a:ext cx="1191421" cy="119349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6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164" name="文本框 39"/>
          <p:cNvSpPr txBox="1"/>
          <p:nvPr>
            <p:custDataLst>
              <p:tags r:id="rId18"/>
            </p:custDataLst>
          </p:nvPr>
        </p:nvSpPr>
        <p:spPr bwMode="auto">
          <a:xfrm>
            <a:off x="9893852" y="3263430"/>
            <a:ext cx="1684685" cy="282643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成人阶段：注重终身学习，提高劳动技能和职业素养</a:t>
            </a:r>
            <a:endParaRPr lang="zh-CN" altLang="en-US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66" name="矩形 47"/>
          <p:cNvSpPr/>
          <p:nvPr>
            <p:custDataLst>
              <p:tags r:id="rId19"/>
            </p:custDataLst>
          </p:nvPr>
        </p:nvSpPr>
        <p:spPr>
          <a:xfrm>
            <a:off x="9932698" y="2912543"/>
            <a:ext cx="1607418" cy="113830"/>
          </a:xfrm>
          <a:prstGeom prst="rect">
            <a:avLst/>
          </a:prstGeom>
          <a:solidFill>
            <a:schemeClr val="accent6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3" name=""/>
        <p:cNvGrpSpPr/>
        <p:nvPr/>
      </p:nvGrpSpPr>
      <p:grpSpPr>
        <a:xfrm>
          <a:off x="0" y="0"/>
          <a:ext cx="0" cy="0"/>
        </a:xfrm>
      </p:grpSpPr>
      <p:sp>
        <p:nvSpPr>
          <p:cNvPr id="1049206" name="标题 2"/>
          <p:cNvSpPr>
            <a:spLocks noGrp="1"/>
          </p:cNvSpPr>
          <p:nvPr>
            <p:ph type="title" idx="1"/>
          </p:nvPr>
        </p:nvSpPr>
        <p:spPr/>
        <p:txBody>
          <a:bodyPr/>
          <a:lstStyle/>
          <a:p>
            <a:r>
              <a:rPr lang="zh-CN" altLang="en-US"/>
              <a:t>针对不同兴趣爱好制定目标</a:t>
            </a:r>
            <a:endParaRPr lang="zh-CN" altLang="en-US"/>
          </a:p>
        </p:txBody>
      </p:sp>
      <p:sp>
        <p:nvSpPr>
          <p:cNvPr id="1049208" name="矩形 5"/>
          <p:cNvSpPr/>
          <p:nvPr>
            <p:custDataLst>
              <p:tags r:id="rId2"/>
            </p:custDataLst>
          </p:nvPr>
        </p:nvSpPr>
        <p:spPr>
          <a:xfrm>
            <a:off x="608400" y="2564143"/>
            <a:ext cx="2588675" cy="2618203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210" name="矩形 10"/>
          <p:cNvSpPr/>
          <p:nvPr>
            <p:custDataLst>
              <p:tags r:id="rId3"/>
            </p:custDataLst>
          </p:nvPr>
        </p:nvSpPr>
        <p:spPr>
          <a:xfrm>
            <a:off x="963006" y="2558403"/>
            <a:ext cx="531515" cy="2756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212" name="TextBox 2"/>
          <p:cNvSpPr txBox="1"/>
          <p:nvPr>
            <p:custDataLst>
              <p:tags r:id="rId4"/>
            </p:custDataLst>
          </p:nvPr>
        </p:nvSpPr>
        <p:spPr>
          <a:xfrm>
            <a:off x="763381" y="3137508"/>
            <a:ext cx="2278952" cy="1840235"/>
          </a:xfrm>
          <a:prstGeom prst="rect">
            <a:avLst/>
          </a:prstGeom>
          <a:noFill/>
        </p:spPr>
        <p:txBody>
          <a:bodyPr wrap="square" rtlCol="0">
            <a:normAutofit fontScale="90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兴趣爱好：了解学生的兴趣爱好，如体育、艺术、科技等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9214" name="矩形 6"/>
          <p:cNvSpPr/>
          <p:nvPr>
            <p:custDataLst>
              <p:tags r:id="rId5"/>
            </p:custDataLst>
          </p:nvPr>
        </p:nvSpPr>
        <p:spPr>
          <a:xfrm>
            <a:off x="3406984" y="2564143"/>
            <a:ext cx="2588675" cy="2618203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216" name="矩形 11"/>
          <p:cNvSpPr/>
          <p:nvPr>
            <p:custDataLst>
              <p:tags r:id="rId6"/>
            </p:custDataLst>
          </p:nvPr>
        </p:nvSpPr>
        <p:spPr>
          <a:xfrm>
            <a:off x="3780724" y="2558403"/>
            <a:ext cx="531515" cy="2756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218" name="TextBox 2"/>
          <p:cNvSpPr txBox="1"/>
          <p:nvPr>
            <p:custDataLst>
              <p:tags r:id="rId7"/>
            </p:custDataLst>
          </p:nvPr>
        </p:nvSpPr>
        <p:spPr>
          <a:xfrm>
            <a:off x="3561327" y="3137508"/>
            <a:ext cx="2278952" cy="1840235"/>
          </a:xfrm>
          <a:prstGeom prst="rect">
            <a:avLst/>
          </a:prstGeom>
          <a:noFill/>
        </p:spPr>
        <p:txBody>
          <a:bodyPr wrap="square" rtlCol="0">
            <a:normAutofit fontScale="90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目标制定：根据学生的兴趣爱好，制定个性化的劳动教育目标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9220" name="矩形 33"/>
          <p:cNvSpPr/>
          <p:nvPr>
            <p:custDataLst>
              <p:tags r:id="rId8"/>
            </p:custDataLst>
          </p:nvPr>
        </p:nvSpPr>
        <p:spPr>
          <a:xfrm>
            <a:off x="6201104" y="2564143"/>
            <a:ext cx="2588675" cy="2618203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222" name="矩形 37"/>
          <p:cNvSpPr/>
          <p:nvPr>
            <p:custDataLst>
              <p:tags r:id="rId9"/>
            </p:custDataLst>
          </p:nvPr>
        </p:nvSpPr>
        <p:spPr>
          <a:xfrm>
            <a:off x="6555710" y="2558403"/>
            <a:ext cx="531515" cy="2756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224" name="TextBox 2"/>
          <p:cNvSpPr txBox="1"/>
          <p:nvPr>
            <p:custDataLst>
              <p:tags r:id="rId10"/>
            </p:custDataLst>
          </p:nvPr>
        </p:nvSpPr>
        <p:spPr>
          <a:xfrm>
            <a:off x="6356085" y="3137508"/>
            <a:ext cx="2278952" cy="1840235"/>
          </a:xfrm>
          <a:prstGeom prst="rect">
            <a:avLst/>
          </a:prstGeom>
          <a:noFill/>
        </p:spPr>
        <p:txBody>
          <a:bodyPr wrap="square" rtlCol="0">
            <a:normAutofit fontScale="9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目标内容：包括技能提升、知识拓展、实践操作等方面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9226" name="矩形 34"/>
          <p:cNvSpPr/>
          <p:nvPr>
            <p:custDataLst>
              <p:tags r:id="rId11"/>
            </p:custDataLst>
          </p:nvPr>
        </p:nvSpPr>
        <p:spPr>
          <a:xfrm>
            <a:off x="8989484" y="2564143"/>
            <a:ext cx="2588675" cy="2618203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228" name="矩形 38"/>
          <p:cNvSpPr/>
          <p:nvPr>
            <p:custDataLst>
              <p:tags r:id="rId12"/>
            </p:custDataLst>
          </p:nvPr>
        </p:nvSpPr>
        <p:spPr>
          <a:xfrm>
            <a:off x="9363224" y="2558403"/>
            <a:ext cx="531515" cy="2756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230" name="TextBox 2"/>
          <p:cNvSpPr txBox="1"/>
          <p:nvPr>
            <p:custDataLst>
              <p:tags r:id="rId13"/>
            </p:custDataLst>
          </p:nvPr>
        </p:nvSpPr>
        <p:spPr>
          <a:xfrm>
            <a:off x="9144465" y="3137508"/>
            <a:ext cx="2278952" cy="1840235"/>
          </a:xfrm>
          <a:prstGeom prst="rect">
            <a:avLst/>
          </a:prstGeom>
          <a:noFill/>
        </p:spPr>
        <p:txBody>
          <a:bodyPr wrap="square" rtlCol="0">
            <a:normAutofit fontScale="90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目标实施：通过课程、活动、实践等方式，实现劳动教育目标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1" name=""/>
        <p:cNvGrpSpPr/>
        <p:nvPr/>
      </p:nvGrpSpPr>
      <p:grpSpPr>
        <a:xfrm>
          <a:off x="0" y="0"/>
          <a:ext cx="0" cy="0"/>
        </a:xfrm>
      </p:grpSpPr>
      <p:sp>
        <p:nvSpPr>
          <p:cNvPr id="1049270" name="标题 2"/>
          <p:cNvSpPr>
            <a:spLocks noGrp="1"/>
          </p:cNvSpPr>
          <p:nvPr>
            <p:ph type="title" idx="1"/>
          </p:nvPr>
        </p:nvSpPr>
        <p:spPr/>
        <p:txBody>
          <a:bodyPr/>
          <a:lstStyle/>
          <a:p>
            <a:r>
              <a:rPr lang="zh-CN" altLang="en-US"/>
              <a:t>针对不同学习需求制定目标</a:t>
            </a:r>
            <a:endParaRPr lang="zh-CN" altLang="en-US"/>
          </a:p>
        </p:txBody>
      </p:sp>
      <p:sp>
        <p:nvSpPr>
          <p:cNvPr id="1049272" name="矩形 31"/>
          <p:cNvSpPr/>
          <p:nvPr>
            <p:custDataLst>
              <p:tags r:id="rId2"/>
            </p:custDataLst>
          </p:nvPr>
        </p:nvSpPr>
        <p:spPr>
          <a:xfrm>
            <a:off x="2677374" y="1490400"/>
            <a:ext cx="6832256" cy="105358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针对不同年级、不同学科的学习需求，制定相应的劳动教育目标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74" name="矩形 4"/>
          <p:cNvSpPr/>
          <p:nvPr>
            <p:custDataLst>
              <p:tags r:id="rId3"/>
            </p:custDataLst>
          </p:nvPr>
        </p:nvSpPr>
        <p:spPr>
          <a:xfrm>
            <a:off x="2677374" y="2725605"/>
            <a:ext cx="6832256" cy="105358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针对不同兴趣爱好、特长的学生，制定个性化的劳动教育目标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76" name="矩形 5"/>
          <p:cNvSpPr/>
          <p:nvPr>
            <p:custDataLst>
              <p:tags r:id="rId4"/>
            </p:custDataLst>
          </p:nvPr>
        </p:nvSpPr>
        <p:spPr>
          <a:xfrm>
            <a:off x="2677374" y="3960809"/>
            <a:ext cx="6832256" cy="105358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针对不同家庭背景、社会环境的学生，制定个性化的劳动教育目标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78" name="矩形 7"/>
          <p:cNvSpPr/>
          <p:nvPr>
            <p:custDataLst>
              <p:tags r:id="rId5"/>
            </p:custDataLst>
          </p:nvPr>
        </p:nvSpPr>
        <p:spPr>
          <a:xfrm>
            <a:off x="2677374" y="5196014"/>
            <a:ext cx="6832256" cy="105358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针对不同职业规划、未来发展的学生，制定个性化的劳动教育目标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9" name=""/>
        <p:cNvGrpSpPr/>
        <p:nvPr/>
      </p:nvGrpSpPr>
      <p:grpSpPr>
        <a:xfrm>
          <a:off x="0" y="0"/>
          <a:ext cx="0" cy="0"/>
        </a:xfrm>
      </p:grpSpPr>
      <p:sp>
        <p:nvSpPr>
          <p:cNvPr id="1049318" name="标题 2"/>
          <p:cNvSpPr>
            <a:spLocks noGrp="1"/>
          </p:cNvSpPr>
          <p:nvPr>
            <p:ph type="title" idx="1"/>
          </p:nvPr>
        </p:nvSpPr>
        <p:spPr/>
        <p:txBody>
          <a:bodyPr/>
          <a:lstStyle/>
          <a:p>
            <a:r>
              <a:rPr lang="zh-CN" altLang="en-US"/>
              <a:t>针对不同职业规划制定目标</a:t>
            </a:r>
            <a:endParaRPr lang="zh-CN" altLang="en-US"/>
          </a:p>
        </p:txBody>
      </p:sp>
      <p:sp>
        <p:nvSpPr>
          <p:cNvPr id="1049320" name="对角圆角矩形 15"/>
          <p:cNvSpPr/>
          <p:nvPr>
            <p:custDataLst>
              <p:tags r:id="rId2"/>
            </p:custDataLst>
          </p:nvPr>
        </p:nvSpPr>
        <p:spPr>
          <a:xfrm>
            <a:off x="1499579" y="4193816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22" name="对角圆角矩形 16"/>
          <p:cNvSpPr/>
          <p:nvPr>
            <p:custDataLst>
              <p:tags r:id="rId3"/>
            </p:custDataLst>
          </p:nvPr>
        </p:nvSpPr>
        <p:spPr>
          <a:xfrm>
            <a:off x="1499579" y="4053195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3"/>
          </a:solidFill>
          <a:ln>
            <a:noFill/>
          </a:ln>
          <a:effectLst>
            <a:outerShdw blurRad="165100" dist="25400" dir="2700000" sx="102000" sy="102000" algn="tl" rotWithShape="0">
              <a:schemeClr val="accent3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24" name="直角三角形 17"/>
          <p:cNvSpPr/>
          <p:nvPr>
            <p:custDataLst>
              <p:tags r:id="rId4"/>
            </p:custDataLst>
          </p:nvPr>
        </p:nvSpPr>
        <p:spPr>
          <a:xfrm>
            <a:off x="2058840" y="4053840"/>
            <a:ext cx="84243" cy="140404"/>
          </a:xfrm>
          <a:prstGeom prst="rtTriangle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26" name="文本框 27"/>
          <p:cNvSpPr txBox="1"/>
          <p:nvPr>
            <p:custDataLst>
              <p:tags r:id="rId5"/>
            </p:custDataLst>
          </p:nvPr>
        </p:nvSpPr>
        <p:spPr>
          <a:xfrm>
            <a:off x="2094963" y="4204782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提供多样化的劳动教育课程和活动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28" name="对角圆角矩形 52"/>
          <p:cNvSpPr/>
          <p:nvPr>
            <p:custDataLst>
              <p:tags r:id="rId6"/>
            </p:custDataLst>
          </p:nvPr>
        </p:nvSpPr>
        <p:spPr>
          <a:xfrm>
            <a:off x="1499579" y="1631667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30" name="对角圆角矩形 53"/>
          <p:cNvSpPr/>
          <p:nvPr>
            <p:custDataLst>
              <p:tags r:id="rId7"/>
            </p:custDataLst>
          </p:nvPr>
        </p:nvSpPr>
        <p:spPr>
          <a:xfrm>
            <a:off x="1499579" y="1490400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32" name="直角三角形 54"/>
          <p:cNvSpPr/>
          <p:nvPr>
            <p:custDataLst>
              <p:tags r:id="rId8"/>
            </p:custDataLst>
          </p:nvPr>
        </p:nvSpPr>
        <p:spPr>
          <a:xfrm>
            <a:off x="2058840" y="1491045"/>
            <a:ext cx="84243" cy="140404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34" name="文本框 56"/>
          <p:cNvSpPr txBox="1"/>
          <p:nvPr>
            <p:custDataLst>
              <p:tags r:id="rId9"/>
            </p:custDataLst>
          </p:nvPr>
        </p:nvSpPr>
        <p:spPr>
          <a:xfrm>
            <a:off x="2094963" y="1634892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了解学生的职业兴趣和规划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36" name="对角圆角矩形 5"/>
          <p:cNvSpPr/>
          <p:nvPr>
            <p:custDataLst>
              <p:tags r:id="rId10"/>
            </p:custDataLst>
          </p:nvPr>
        </p:nvSpPr>
        <p:spPr>
          <a:xfrm>
            <a:off x="1499579" y="2912742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38" name="对角圆角矩形 6"/>
          <p:cNvSpPr/>
          <p:nvPr>
            <p:custDataLst>
              <p:tags r:id="rId11"/>
            </p:custDataLst>
          </p:nvPr>
        </p:nvSpPr>
        <p:spPr>
          <a:xfrm>
            <a:off x="1499579" y="2771475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40" name="直角三角形 7"/>
          <p:cNvSpPr/>
          <p:nvPr>
            <p:custDataLst>
              <p:tags r:id="rId12"/>
            </p:custDataLst>
          </p:nvPr>
        </p:nvSpPr>
        <p:spPr>
          <a:xfrm>
            <a:off x="2058840" y="2772765"/>
            <a:ext cx="84243" cy="140404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42" name="文本框 8"/>
          <p:cNvSpPr txBox="1"/>
          <p:nvPr>
            <p:custDataLst>
              <p:tags r:id="rId13"/>
            </p:custDataLst>
          </p:nvPr>
        </p:nvSpPr>
        <p:spPr>
          <a:xfrm>
            <a:off x="2094963" y="2923707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制定与职业规划相关的劳动教育目标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44" name="对角圆角矩形 9"/>
          <p:cNvSpPr/>
          <p:nvPr>
            <p:custDataLst>
              <p:tags r:id="rId14"/>
            </p:custDataLst>
          </p:nvPr>
        </p:nvSpPr>
        <p:spPr>
          <a:xfrm>
            <a:off x="1499579" y="5475536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46" name="对角圆角矩形 10"/>
          <p:cNvSpPr/>
          <p:nvPr>
            <p:custDataLst>
              <p:tags r:id="rId15"/>
            </p:custDataLst>
          </p:nvPr>
        </p:nvSpPr>
        <p:spPr>
          <a:xfrm>
            <a:off x="1499579" y="5334270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4"/>
          </a:solidFill>
          <a:ln>
            <a:noFill/>
          </a:ln>
          <a:effectLst>
            <a:outerShdw blurRad="165100" dist="25400" dir="2700000" sx="102000" sy="102000" algn="tl" rotWithShape="0">
              <a:schemeClr val="accent4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48" name="直角三角形 11"/>
          <p:cNvSpPr/>
          <p:nvPr>
            <p:custDataLst>
              <p:tags r:id="rId16"/>
            </p:custDataLst>
          </p:nvPr>
        </p:nvSpPr>
        <p:spPr>
          <a:xfrm>
            <a:off x="2058840" y="5334915"/>
            <a:ext cx="84243" cy="140404"/>
          </a:xfrm>
          <a:prstGeom prst="rtTriangle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50" name="文本框 12"/>
          <p:cNvSpPr txBox="1"/>
          <p:nvPr>
            <p:custDataLst>
              <p:tags r:id="rId17"/>
            </p:custDataLst>
          </p:nvPr>
        </p:nvSpPr>
        <p:spPr>
          <a:xfrm>
            <a:off x="2094963" y="5485857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鼓励学生参与社会实践和实习，提高实践能力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bg2"/>
        </a:solidFill>
        <a:effectLst/>
      </p:bgPr>
    </p:bg>
    <p:spTree>
      <p:nvGrpSpPr>
        <p:cNvPr id="137" name=""/>
        <p:cNvGrpSpPr/>
        <p:nvPr/>
      </p:nvGrpSpPr>
      <p:grpSpPr>
        <a:xfrm>
          <a:off x="0" y="0"/>
          <a:ext cx="0" cy="0"/>
        </a:xfrm>
      </p:grpSpPr>
      <p:sp>
        <p:nvSpPr>
          <p:cNvPr id="1049390" name="文本占位符 4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Part Three</a:t>
            </a:r>
            <a:endParaRPr lang="zh-CN" altLang="en-US"/>
          </a:p>
        </p:txBody>
      </p:sp>
      <p:sp>
        <p:nvSpPr>
          <p:cNvPr id="1049392" name="标题 5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设计个性化的劳动教育课程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5" name=""/>
        <p:cNvGrpSpPr/>
        <p:nvPr/>
      </p:nvGrpSpPr>
      <p:grpSpPr>
        <a:xfrm>
          <a:off x="0" y="0"/>
          <a:ext cx="0" cy="0"/>
        </a:xfrm>
      </p:grpSpPr>
      <p:sp>
        <p:nvSpPr>
          <p:cNvPr id="1049428" name="标题 2"/>
          <p:cNvSpPr>
            <a:spLocks noGrp="1"/>
          </p:cNvSpPr>
          <p:nvPr>
            <p:ph type="title" idx="1"/>
          </p:nvPr>
        </p:nvSpPr>
        <p:spPr/>
        <p:txBody>
          <a:bodyPr/>
          <a:lstStyle/>
          <a:p>
            <a:r>
              <a:rPr lang="zh-CN" altLang="en-US"/>
              <a:t>课程内容的个性化</a:t>
            </a:r>
            <a:endParaRPr lang="zh-CN" altLang="en-US"/>
          </a:p>
        </p:txBody>
      </p:sp>
      <p:sp>
        <p:nvSpPr>
          <p:cNvPr id="1049430" name="矩形 5"/>
          <p:cNvSpPr/>
          <p:nvPr>
            <p:custDataLst>
              <p:tags r:id="rId2"/>
            </p:custDataLst>
          </p:nvPr>
        </p:nvSpPr>
        <p:spPr>
          <a:xfrm>
            <a:off x="608400" y="2564143"/>
            <a:ext cx="2588675" cy="2618203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432" name="矩形 10"/>
          <p:cNvSpPr/>
          <p:nvPr>
            <p:custDataLst>
              <p:tags r:id="rId3"/>
            </p:custDataLst>
          </p:nvPr>
        </p:nvSpPr>
        <p:spPr>
          <a:xfrm>
            <a:off x="963006" y="2558403"/>
            <a:ext cx="531515" cy="2756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434" name="TextBox 2"/>
          <p:cNvSpPr txBox="1"/>
          <p:nvPr>
            <p:custDataLst>
              <p:tags r:id="rId4"/>
            </p:custDataLst>
          </p:nvPr>
        </p:nvSpPr>
        <p:spPr>
          <a:xfrm>
            <a:off x="763381" y="3137508"/>
            <a:ext cx="2278952" cy="1840235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16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课程内容：根据学生兴趣和需求，设计多样化的课程内容</a:t>
            </a:r>
            <a:endParaRPr lang="zh-CN" altLang="en-US" sz="16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9436" name="矩形 6"/>
          <p:cNvSpPr/>
          <p:nvPr>
            <p:custDataLst>
              <p:tags r:id="rId5"/>
            </p:custDataLst>
          </p:nvPr>
        </p:nvSpPr>
        <p:spPr>
          <a:xfrm>
            <a:off x="3406984" y="2564143"/>
            <a:ext cx="2588675" cy="2618203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438" name="矩形 11"/>
          <p:cNvSpPr/>
          <p:nvPr>
            <p:custDataLst>
              <p:tags r:id="rId6"/>
            </p:custDataLst>
          </p:nvPr>
        </p:nvSpPr>
        <p:spPr>
          <a:xfrm>
            <a:off x="3780724" y="2558403"/>
            <a:ext cx="531515" cy="2756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440" name="TextBox 2"/>
          <p:cNvSpPr txBox="1"/>
          <p:nvPr>
            <p:custDataLst>
              <p:tags r:id="rId7"/>
            </p:custDataLst>
          </p:nvPr>
        </p:nvSpPr>
        <p:spPr>
          <a:xfrm>
            <a:off x="3561327" y="3137508"/>
            <a:ext cx="2278952" cy="1840235"/>
          </a:xfrm>
          <a:prstGeom prst="rect">
            <a:avLst/>
          </a:prstGeom>
          <a:noFill/>
        </p:spPr>
        <p:txBody>
          <a:bodyPr wrap="square" rtlCol="0">
            <a:normAutofit fontScale="9375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16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教学方法：采用互动式、探究式、体验式等教学方法，提高学生的学习兴趣和参与度</a:t>
            </a:r>
            <a:endParaRPr lang="zh-CN" altLang="en-US" sz="16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9442" name="矩形 33"/>
          <p:cNvSpPr/>
          <p:nvPr>
            <p:custDataLst>
              <p:tags r:id="rId8"/>
            </p:custDataLst>
          </p:nvPr>
        </p:nvSpPr>
        <p:spPr>
          <a:xfrm>
            <a:off x="6201104" y="2564143"/>
            <a:ext cx="2588675" cy="2618203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444" name="矩形 37"/>
          <p:cNvSpPr/>
          <p:nvPr>
            <p:custDataLst>
              <p:tags r:id="rId9"/>
            </p:custDataLst>
          </p:nvPr>
        </p:nvSpPr>
        <p:spPr>
          <a:xfrm>
            <a:off x="6555710" y="2558403"/>
            <a:ext cx="531515" cy="2756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446" name="TextBox 2"/>
          <p:cNvSpPr txBox="1"/>
          <p:nvPr>
            <p:custDataLst>
              <p:tags r:id="rId10"/>
            </p:custDataLst>
          </p:nvPr>
        </p:nvSpPr>
        <p:spPr>
          <a:xfrm>
            <a:off x="6356085" y="3137508"/>
            <a:ext cx="2278952" cy="1840235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16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课程评价：采用多元化的评价方式，注重过程性评价和结果性评价相结合</a:t>
            </a:r>
            <a:endParaRPr lang="zh-CN" altLang="en-US" sz="16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9448" name="矩形 34"/>
          <p:cNvSpPr/>
          <p:nvPr>
            <p:custDataLst>
              <p:tags r:id="rId11"/>
            </p:custDataLst>
          </p:nvPr>
        </p:nvSpPr>
        <p:spPr>
          <a:xfrm>
            <a:off x="8989484" y="2564143"/>
            <a:ext cx="2588675" cy="2618203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450" name="矩形 38"/>
          <p:cNvSpPr/>
          <p:nvPr>
            <p:custDataLst>
              <p:tags r:id="rId12"/>
            </p:custDataLst>
          </p:nvPr>
        </p:nvSpPr>
        <p:spPr>
          <a:xfrm>
            <a:off x="9363224" y="2558403"/>
            <a:ext cx="531515" cy="2756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452" name="TextBox 2"/>
          <p:cNvSpPr txBox="1"/>
          <p:nvPr>
            <p:custDataLst>
              <p:tags r:id="rId13"/>
            </p:custDataLst>
          </p:nvPr>
        </p:nvSpPr>
        <p:spPr>
          <a:xfrm>
            <a:off x="9144465" y="3137508"/>
            <a:ext cx="2278952" cy="1840235"/>
          </a:xfrm>
          <a:prstGeom prst="rect">
            <a:avLst/>
          </a:prstGeom>
          <a:noFill/>
        </p:spPr>
        <p:txBody>
          <a:bodyPr wrap="square" rtlCol="0">
            <a:normAutofit fontScale="70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课程资源：充分利用校内外资源，如企业、社区、家庭等，为学生提供丰富的实践机会和体验机会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53" name=""/>
        <p:cNvGrpSpPr/>
        <p:nvPr/>
      </p:nvGrpSpPr>
      <p:grpSpPr>
        <a:xfrm>
          <a:off x="0" y="0"/>
          <a:ext cx="0" cy="0"/>
        </a:xfrm>
      </p:grpSpPr>
      <p:sp>
        <p:nvSpPr>
          <p:cNvPr id="1049492" name="标题 2"/>
          <p:cNvSpPr>
            <a:spLocks noGrp="1"/>
          </p:cNvSpPr>
          <p:nvPr>
            <p:ph type="title" idx="1"/>
          </p:nvPr>
        </p:nvSpPr>
        <p:spPr/>
        <p:txBody>
          <a:bodyPr/>
          <a:lstStyle/>
          <a:p>
            <a:r>
              <a:rPr lang="zh-CN" altLang="en-US"/>
              <a:t>课程形式的个性化</a:t>
            </a:r>
            <a:endParaRPr lang="zh-CN" altLang="en-US"/>
          </a:p>
        </p:txBody>
      </p:sp>
      <p:sp>
        <p:nvSpPr>
          <p:cNvPr id="1049494" name="矩形 3"/>
          <p:cNvSpPr/>
          <p:nvPr>
            <p:custDataLst>
              <p:tags r:id="rId2"/>
            </p:custDataLst>
          </p:nvPr>
        </p:nvSpPr>
        <p:spPr>
          <a:xfrm>
            <a:off x="1611886" y="1490400"/>
            <a:ext cx="9490524" cy="1043456"/>
          </a:xfrm>
          <a:prstGeom prst="rect">
            <a:avLst/>
          </a:prstGeom>
          <a:solidFill>
            <a:schemeClr val="accent1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96" name="矩形 13"/>
          <p:cNvSpPr/>
          <p:nvPr>
            <p:custDataLst>
              <p:tags r:id="rId3"/>
            </p:custDataLst>
          </p:nvPr>
        </p:nvSpPr>
        <p:spPr>
          <a:xfrm>
            <a:off x="1083650" y="1490400"/>
            <a:ext cx="257380" cy="1043456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98" name="文本框 4"/>
          <p:cNvSpPr txBox="1"/>
          <p:nvPr>
            <p:custDataLst>
              <p:tags r:id="rId4"/>
            </p:custDataLst>
          </p:nvPr>
        </p:nvSpPr>
        <p:spPr>
          <a:xfrm>
            <a:off x="1883622" y="1580556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课程内容：根据学生兴趣和需求，设计多样化的课程内容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00" name="矩形 39"/>
          <p:cNvSpPr/>
          <p:nvPr>
            <p:custDataLst>
              <p:tags r:id="rId5"/>
            </p:custDataLst>
          </p:nvPr>
        </p:nvSpPr>
        <p:spPr>
          <a:xfrm>
            <a:off x="1611886" y="2729087"/>
            <a:ext cx="9490524" cy="1043456"/>
          </a:xfrm>
          <a:prstGeom prst="rect">
            <a:avLst/>
          </a:prstGeom>
          <a:solidFill>
            <a:schemeClr val="accent2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02" name="矩形 5"/>
          <p:cNvSpPr/>
          <p:nvPr>
            <p:custDataLst>
              <p:tags r:id="rId6"/>
            </p:custDataLst>
          </p:nvPr>
        </p:nvSpPr>
        <p:spPr>
          <a:xfrm>
            <a:off x="1083650" y="2729087"/>
            <a:ext cx="257380" cy="1043456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04" name="文本框 41"/>
          <p:cNvSpPr txBox="1"/>
          <p:nvPr>
            <p:custDataLst>
              <p:tags r:id="rId7"/>
            </p:custDataLst>
          </p:nvPr>
        </p:nvSpPr>
        <p:spPr>
          <a:xfrm>
            <a:off x="1883622" y="2819243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 fontScale="85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教学方法：采用互动式、探究式、体验式等教学方法，提高学生的学习兴趣和参与度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06" name="矩形 12"/>
          <p:cNvSpPr/>
          <p:nvPr>
            <p:custDataLst>
              <p:tags r:id="rId8"/>
            </p:custDataLst>
          </p:nvPr>
        </p:nvSpPr>
        <p:spPr>
          <a:xfrm>
            <a:off x="1611886" y="3967774"/>
            <a:ext cx="9490524" cy="1043456"/>
          </a:xfrm>
          <a:prstGeom prst="rect">
            <a:avLst/>
          </a:prstGeom>
          <a:solidFill>
            <a:schemeClr val="accent3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08" name="矩形 17"/>
          <p:cNvSpPr/>
          <p:nvPr>
            <p:custDataLst>
              <p:tags r:id="rId9"/>
            </p:custDataLst>
          </p:nvPr>
        </p:nvSpPr>
        <p:spPr>
          <a:xfrm>
            <a:off x="1083650" y="3967774"/>
            <a:ext cx="257380" cy="1043456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10" name="文本框 19"/>
          <p:cNvSpPr txBox="1"/>
          <p:nvPr>
            <p:custDataLst>
              <p:tags r:id="rId10"/>
            </p:custDataLst>
          </p:nvPr>
        </p:nvSpPr>
        <p:spPr>
          <a:xfrm>
            <a:off x="1883622" y="4057930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 fontScale="80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课程评价：采用多元化的评价方式，如自我评价、同伴评价、教师评价等，促进学生的全面发展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12" name="矩形 49"/>
          <p:cNvSpPr/>
          <p:nvPr>
            <p:custDataLst>
              <p:tags r:id="rId11"/>
            </p:custDataLst>
          </p:nvPr>
        </p:nvSpPr>
        <p:spPr>
          <a:xfrm>
            <a:off x="1611886" y="5205827"/>
            <a:ext cx="9490524" cy="1043456"/>
          </a:xfrm>
          <a:prstGeom prst="rect">
            <a:avLst/>
          </a:prstGeom>
          <a:solidFill>
            <a:schemeClr val="accent4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14" name="矩形 26"/>
          <p:cNvSpPr/>
          <p:nvPr>
            <p:custDataLst>
              <p:tags r:id="rId12"/>
            </p:custDataLst>
          </p:nvPr>
        </p:nvSpPr>
        <p:spPr>
          <a:xfrm>
            <a:off x="1083650" y="5205827"/>
            <a:ext cx="257380" cy="1043456"/>
          </a:xfrm>
          <a:prstGeom prst="rect">
            <a:avLst/>
          </a:prstGeom>
          <a:solidFill>
            <a:schemeClr val="accent4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16" name="文本框 27"/>
          <p:cNvSpPr txBox="1"/>
          <p:nvPr>
            <p:custDataLst>
              <p:tags r:id="rId13"/>
            </p:custDataLst>
          </p:nvPr>
        </p:nvSpPr>
        <p:spPr>
          <a:xfrm>
            <a:off x="1883622" y="5295982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 fontScale="80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课程实施：根据学生的实际情况，灵活调整课程实施的时间和地点，提高课程的实用性和实效性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1" name=""/>
        <p:cNvGrpSpPr/>
        <p:nvPr/>
      </p:nvGrpSpPr>
      <p:grpSpPr>
        <a:xfrm>
          <a:off x="0" y="0"/>
          <a:ext cx="0" cy="0"/>
        </a:xfrm>
      </p:grpSpPr>
      <p:sp>
        <p:nvSpPr>
          <p:cNvPr id="1049556" name="标题 2"/>
          <p:cNvSpPr>
            <a:spLocks noGrp="1"/>
          </p:cNvSpPr>
          <p:nvPr>
            <p:ph type="title" idx="1"/>
          </p:nvPr>
        </p:nvSpPr>
        <p:spPr/>
        <p:txBody>
          <a:bodyPr/>
          <a:lstStyle/>
          <a:p>
            <a:r>
              <a:rPr lang="zh-CN" altLang="en-US"/>
              <a:t>课程评价的个性化</a:t>
            </a:r>
            <a:endParaRPr lang="zh-CN" altLang="en-US"/>
          </a:p>
        </p:txBody>
      </p:sp>
      <p:sp>
        <p:nvSpPr>
          <p:cNvPr id="1049558" name="正文"/>
          <p:cNvSpPr txBox="1"/>
          <p:nvPr>
            <p:custDataLst>
              <p:tags r:id="rId2"/>
            </p:custDataLst>
          </p:nvPr>
        </p:nvSpPr>
        <p:spPr>
          <a:xfrm>
            <a:off x="2421831" y="1490400"/>
            <a:ext cx="7342337" cy="970654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评价标准：根据学生的个性特点和兴趣进行评价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60" name="正文"/>
          <p:cNvSpPr txBox="1"/>
          <p:nvPr>
            <p:custDataLst>
              <p:tags r:id="rId3"/>
            </p:custDataLst>
          </p:nvPr>
        </p:nvSpPr>
        <p:spPr>
          <a:xfrm>
            <a:off x="2421831" y="2753249"/>
            <a:ext cx="7342337" cy="970654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评价方式：采用多元化的评价方式，如自我评价、同伴评价、教师评价等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62" name="正文"/>
          <p:cNvSpPr txBox="1"/>
          <p:nvPr>
            <p:custDataLst>
              <p:tags r:id="rId4"/>
            </p:custDataLst>
          </p:nvPr>
        </p:nvSpPr>
        <p:spPr>
          <a:xfrm>
            <a:off x="2421831" y="4016097"/>
            <a:ext cx="7342337" cy="970654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评价内容：包括学生的劳动态度、劳动技能、劳动成果等方面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64" name="正文"/>
          <p:cNvSpPr txBox="1"/>
          <p:nvPr>
            <p:custDataLst>
              <p:tags r:id="rId5"/>
            </p:custDataLst>
          </p:nvPr>
        </p:nvSpPr>
        <p:spPr>
          <a:xfrm>
            <a:off x="2421831" y="5278946"/>
            <a:ext cx="7342337" cy="970654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评价反馈：及时向学生反馈评价结果，帮助学生了解自己的优缺点，提高劳动教育效果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https://d.book118.com/035202131214011042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"/>
  <p:tag name="KSO_WM_UNIT_INDEX" val="5"/>
  <p:tag name="KSO_WM_UNIT_LAYERLEVEL" val="1"/>
  <p:tag name="KSO_WM_UNIT_TYPE" val="i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"/>
  <p:tag name="KSO_WM_UNIT_INDEX" val="6"/>
  <p:tag name="KSO_WM_UNIT_LAYERLEVEL" val="1"/>
  <p:tag name="KSO_WM_UNIT_TYPE" val="i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/单击此处添加副标题内容/"/>
  <p:tag name="KSO_WM_UNIT_TYPE" val="b"/>
  <p:tag name="KSO_WM_UNIT_VALUE" val="17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 标题"/>
  <p:tag name="KSO_WM_UNIT_TYPE" val="a"/>
  <p:tag name="KSO_WM_UNIT_VALUE" val="10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i*1"/>
  <p:tag name="KSO_WM_UNIT_INDEX" val="1"/>
  <p:tag name="KSO_WM_UNIT_LAYERLEVEL" val="1"/>
  <p:tag name="KSO_WM_UNIT_TYPE" val="i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10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"/>
  <p:tag name="KSO_WM_UNIT_INDEX" val="4"/>
  <p:tag name="KSO_WM_UNIT_LAYERLEVEL" val="1"/>
  <p:tag name="KSO_WM_UNIT_TYPE" val="i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"/>
  <p:tag name="KSO_WM_UNIT_INDEX" val="5"/>
  <p:tag name="KSO_WM_UNIT_LAYERLEVEL" val="1"/>
  <p:tag name="KSO_WM_UNIT_TYPE" val="i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"/>
  <p:tag name="KSO_WM_UNIT_INDEX" val="6"/>
  <p:tag name="KSO_WM_UNIT_LAYERLEVEL" val="1"/>
  <p:tag name="KSO_WM_UNIT_TYPE" val="i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Part One"/>
  <p:tag name="KSO_WM_UNIT_TYPE" val="e"/>
  <p:tag name="KSO_WM_UNIT_VALUE" val="6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i*1"/>
  <p:tag name="KSO_WM_UNIT_INDEX" val="1"/>
  <p:tag name="KSO_WM_UNIT_LAYERLEVEL" val="1"/>
  <p:tag name="KSO_WM_UNIT_TYPE" val="i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i*1"/>
  <p:tag name="KSO_WM_UNIT_INDEX" val="1"/>
  <p:tag name="KSO_WM_UNIT_LAYERLEVEL" val="1"/>
  <p:tag name="KSO_WM_UNIT_TYPE" val="i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i*1"/>
  <p:tag name="KSO_WM_UNIT_INDEX" val="1"/>
  <p:tag name="KSO_WM_UNIT_LAYERLEVEL" val="1"/>
  <p:tag name="KSO_WM_UNIT_TYPE" val="i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i*1"/>
  <p:tag name="KSO_WM_UNIT_INDEX" val="1"/>
  <p:tag name="KSO_WM_UNIT_LAYERLEVEL" val="1"/>
  <p:tag name="KSO_WM_UNIT_TYPE" val="i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选择预设副标题"/>
  <p:tag name="KSO_WM_UNIT_TYPE" val="b"/>
  <p:tag name="KSO_WM_UNIT_VALUE" val="17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"/>
  <p:tag name="KSO_WM_UNIT_INDEX" val="5"/>
  <p:tag name="KSO_WM_UNIT_LAYERLEVEL" val="1"/>
  <p:tag name="KSO_WM_UNIT_TYPE" val="i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感谢观看"/>
  <p:tag name="KSO_WM_UNIT_TYPE" val="a"/>
  <p:tag name="KSO_WM_UNIT_VALUE" val="10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87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87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0"/>
  <p:tag name="KSO_WM_TEMPLATE_INDEX" val="20230287"/>
  <p:tag name="KSO_WM_TEMPLATE_MASTER_TYPE" val="0"/>
  <p:tag name="KSO_WM_TEMPLATE_SUBCATEGORY" val="29"/>
  <p:tag name="KSO_WM_TEMPLATE_THUMBS_INDEX" val="1、11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87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87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/单击此处添加副标题内容/"/>
  <p:tag name="KSO_WM_UNIT_TYPE" val="b"/>
  <p:tag name="KSO_WM_UNIT_VALUE" val="17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87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87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 标题"/>
  <p:tag name="KSO_WM_UNIT_TYPE" val="a"/>
  <p:tag name="KSO_WM_UNIT_VALUE" val="10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87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87_1*f*1"/>
  <p:tag name="KSO_WM_UNIT_INDEX" val="1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60"/>
</p:tagLst>
</file>

<file path=ppt/tags/tag88.xml><?xml version="1.0" encoding="utf-8"?>
<p:tagLst xmlns:p="http://schemas.openxmlformats.org/presentationml/2006/main">
  <p:tag name="KSO_WM_BEAUTIFY_FLAG" val="#wm#"/>
  <p:tag name="KSO_WM_SLIDE_CONTENT_AREA" val="{&quot;left&quot;:&quot;249&quot;,&quot;top&quot;:&quot;62.3&quot;,&quot;width&quot;:&quot;455.55&quot;,&quot;height&quot;:&quot;339.3&quot;}"/>
  <p:tag name="KSO_WM_SLIDE_ID" val="custom20230287_1"/>
  <p:tag name="KSO_WM_SLIDE_INDEX" val="1"/>
  <p:tag name="KSO_WM_SLIDE_ITEM_CNT" val="0"/>
  <p:tag name="KSO_WM_SLIDE_LAYOUT" val="a_b_f"/>
  <p:tag name="KSO_WM_SLIDE_LAYOUT_CNT" val="1_1_1"/>
  <p:tag name="KSO_WM_SLIDE_SUBTYPE" val="pureTxt"/>
  <p:tag name="KSO_WM_SLIDE_TYPE" val="title"/>
  <p:tag name="KSO_WM_TAG_VERSION" val="1.0"/>
  <p:tag name="KSO_WM_TEMPLATE_CATEGORY" val="custom"/>
  <p:tag name="KSO_WM_TEMPLATE_COLOR_TYPE" val="0"/>
  <p:tag name="KSO_WM_TEMPLATE_INDEX" val="20230287"/>
  <p:tag name="KSO_WM_TEMPLATE_MASTER_TYPE" val="0"/>
  <p:tag name="KSO_WM_TEMPLATE_SUBCATEGORY" val="29"/>
  <p:tag name="KSO_WM_TEMPLATE_THUMBS_INDEX" val="1、11"/>
</p:tagLst>
</file>

<file path=ppt/tags/tag89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287"/>
  <p:tag name="KSO_WM_UNIT_COMPATIBLE" val="0"/>
  <p:tag name="KSO_WM_UNIT_DIAGRAM_ISNUMVISUAL" val="0"/>
  <p:tag name="KSO_WM_UNIT_DIAGRAM_ISREFERUNIT" val="0"/>
  <p:tag name="KSO_WM_UNIT_HIGHLIGHT" val="0"/>
  <p:tag name="KSO_WM_UNIT_ID" val="custom20230287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9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276.12724409448816,&quot;width&quot;:880.0720472440945}"/>
  <p:tag name="KSO_WM_TAG_VERSION" val="1.0"/>
  <p:tag name="KSO_WM_TEMPLATE_CATEGORY" val="custom"/>
  <p:tag name="KSO_WM_TEMPLATE_INDEX" val="20230287"/>
  <p:tag name="KSO_WM_UNIT_COMPATIBLE" val="0"/>
  <p:tag name="KSO_WM_UNIT_DIAGRAM_ISNUMVISUAL" val="0"/>
  <p:tag name="KSO_WM_UNIT_DIAGRAM_ISREFERUNIT" val="0"/>
  <p:tag name="KSO_WM_UNIT_HIGHLIGHT" val="0"/>
  <p:tag name="KSO_WM_UNIT_ID" val="custom20230287_6*l_h_i*1_1_1"/>
  <p:tag name="KSO_WM_UNIT_INDEX" val="1_1_1"/>
  <p:tag name="KSO_WM_UNIT_LAYERLEVEL" val="1_1_1"/>
  <p:tag name="KSO_WM_UNIT_PRESET_TEXT" val="Part One."/>
  <p:tag name="KSO_WM_UNIT_SUBTYPE" val="d"/>
  <p:tag name="KSO_WM_UNIT_TYPE" val="l_h_i"/>
</p:tagLst>
</file>

<file path=ppt/tags/tag9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276.12724409448816,&quot;width&quot;:880.0720472440945}"/>
  <p:tag name="KSO_WM_TAG_VERSION" val="1.0"/>
  <p:tag name="KSO_WM_TEMPLATE_CATEGORY" val="custom"/>
  <p:tag name="KSO_WM_TEMPLATE_INDEX" val="20230287"/>
  <p:tag name="KSO_WM_UNIT_COMPATIBLE" val="0"/>
  <p:tag name="KSO_WM_UNIT_DIAGRAM_ISNUMVISUAL" val="0"/>
  <p:tag name="KSO_WM_UNIT_DIAGRAM_ISREFERUNIT" val="0"/>
  <p:tag name="KSO_WM_UNIT_HIGHLIGHT" val="0"/>
  <p:tag name="KSO_WM_UNIT_ID" val="custom20230287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9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.80000001192092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276.12724409448816,&quot;width&quot;:880.0720472440945}"/>
  <p:tag name="KSO_WM_TAG_VERSION" val="1.0"/>
  <p:tag name="KSO_WM_TEMPLATE_CATEGORY" val="custom"/>
  <p:tag name="KSO_WM_TEMPLATE_INDEX" val="20230287"/>
  <p:tag name="KSO_WM_UNIT_COMPATIBLE" val="0"/>
  <p:tag name="KSO_WM_UNIT_DIAGRAM_ISNUMVISUAL" val="0"/>
  <p:tag name="KSO_WM_UNIT_DIAGRAM_ISREFERUNIT" val="0"/>
  <p:tag name="KSO_WM_UNIT_HIGHLIGHT" val="0"/>
  <p:tag name="KSO_WM_UNIT_ID" val="custom20230287_6*l_h_i*1_1_2"/>
  <p:tag name="KSO_WM_UNIT_INDEX" val="1_1_2"/>
  <p:tag name="KSO_WM_UNIT_LAYERLEVEL" val="1_1_1"/>
  <p:tag name="KSO_WM_UNIT_TYPE" val="l_h_i"/>
</p:tagLst>
</file>

<file path=ppt/tags/tag9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276.12724409448816,&quot;width&quot;:880.0720472440945}"/>
  <p:tag name="KSO_WM_TAG_VERSION" val="1.0"/>
  <p:tag name="KSO_WM_TEMPLATE_CATEGORY" val="custom"/>
  <p:tag name="KSO_WM_TEMPLATE_INDEX" val="20230287"/>
  <p:tag name="KSO_WM_UNIT_COMPATIBLE" val="0"/>
  <p:tag name="KSO_WM_UNIT_DIAGRAM_ISNUMVISUAL" val="0"/>
  <p:tag name="KSO_WM_UNIT_DIAGRAM_ISREFERUNIT" val="0"/>
  <p:tag name="KSO_WM_UNIT_HIGHLIGHT" val="0"/>
  <p:tag name="KSO_WM_UNIT_ID" val="custom20230287_6*l_h_i*1_2_1"/>
  <p:tag name="KSO_WM_UNIT_INDEX" val="1_2_1"/>
  <p:tag name="KSO_WM_UNIT_LAYERLEVEL" val="1_1_1"/>
  <p:tag name="KSO_WM_UNIT_PRESET_TEXT" val="Part Two."/>
  <p:tag name="KSO_WM_UNIT_SUBTYPE" val="d"/>
  <p:tag name="KSO_WM_UNIT_TYPE" val="l_h_i"/>
</p:tagLst>
</file>

<file path=ppt/tags/tag9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276.12724409448816,&quot;width&quot;:880.0720472440945}"/>
  <p:tag name="KSO_WM_TAG_VERSION" val="1.0"/>
  <p:tag name="KSO_WM_TEMPLATE_CATEGORY" val="custom"/>
  <p:tag name="KSO_WM_TEMPLATE_INDEX" val="20230287"/>
  <p:tag name="KSO_WM_UNIT_COMPATIBLE" val="0"/>
  <p:tag name="KSO_WM_UNIT_DIAGRAM_ISNUMVISUAL" val="0"/>
  <p:tag name="KSO_WM_UNIT_DIAGRAM_ISREFERUNIT" val="0"/>
  <p:tag name="KSO_WM_UNIT_HIGHLIGHT" val="0"/>
  <p:tag name="KSO_WM_UNIT_ID" val="custom20230287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9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.80000001192092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276.12724409448816,&quot;width&quot;:880.0720472440945}"/>
  <p:tag name="KSO_WM_TAG_VERSION" val="1.0"/>
  <p:tag name="KSO_WM_TEMPLATE_CATEGORY" val="custom"/>
  <p:tag name="KSO_WM_TEMPLATE_INDEX" val="20230287"/>
  <p:tag name="KSO_WM_UNIT_COMPATIBLE" val="0"/>
  <p:tag name="KSO_WM_UNIT_DIAGRAM_ISNUMVISUAL" val="0"/>
  <p:tag name="KSO_WM_UNIT_DIAGRAM_ISREFERUNIT" val="0"/>
  <p:tag name="KSO_WM_UNIT_HIGHLIGHT" val="0"/>
  <p:tag name="KSO_WM_UNIT_ID" val="custom20230287_6*l_h_i*1_2_2"/>
  <p:tag name="KSO_WM_UNIT_INDEX" val="1_2_2"/>
  <p:tag name="KSO_WM_UNIT_LAYERLEVEL" val="1_1_1"/>
  <p:tag name="KSO_WM_UNIT_TYPE" val="l_h_i"/>
</p:tagLst>
</file>

<file path=ppt/tags/tag9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276.12724409448816,&quot;width&quot;:880.0720472440945}"/>
  <p:tag name="KSO_WM_TAG_VERSION" val="1.0"/>
  <p:tag name="KSO_WM_TEMPLATE_CATEGORY" val="custom"/>
  <p:tag name="KSO_WM_TEMPLATE_INDEX" val="20230287"/>
  <p:tag name="KSO_WM_UNIT_COMPATIBLE" val="0"/>
  <p:tag name="KSO_WM_UNIT_DIAGRAM_ISNUMVISUAL" val="0"/>
  <p:tag name="KSO_WM_UNIT_DIAGRAM_ISREFERUNIT" val="0"/>
  <p:tag name="KSO_WM_UNIT_HIGHLIGHT" val="0"/>
  <p:tag name="KSO_WM_UNIT_ID" val="custom20230287_6*l_h_i*1_3_1"/>
  <p:tag name="KSO_WM_UNIT_INDEX" val="1_3_1"/>
  <p:tag name="KSO_WM_UNIT_LAYERLEVEL" val="1_1_1"/>
  <p:tag name="KSO_WM_UNIT_PRESET_TEXT" val="Part Three."/>
  <p:tag name="KSO_WM_UNIT_SUBTYPE" val="d"/>
  <p:tag name="KSO_WM_UNIT_TYPE" val="l_h_i"/>
</p:tagLst>
</file>

<file path=ppt/tags/tag9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276.12724409448816,&quot;width&quot;:880.0720472440945}"/>
  <p:tag name="KSO_WM_TAG_VERSION" val="1.0"/>
  <p:tag name="KSO_WM_TEMPLATE_CATEGORY" val="custom"/>
  <p:tag name="KSO_WM_TEMPLATE_INDEX" val="20230287"/>
  <p:tag name="KSO_WM_UNIT_COMPATIBLE" val="0"/>
  <p:tag name="KSO_WM_UNIT_DIAGRAM_ISNUMVISUAL" val="0"/>
  <p:tag name="KSO_WM_UNIT_DIAGRAM_ISREFERUNIT" val="0"/>
  <p:tag name="KSO_WM_UNIT_HIGHLIGHT" val="0"/>
  <p:tag name="KSO_WM_UNIT_ID" val="custom20230287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9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.80000001192092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276.12724409448816,&quot;width&quot;:880.0720472440945}"/>
  <p:tag name="KSO_WM_TAG_VERSION" val="1.0"/>
  <p:tag name="KSO_WM_TEMPLATE_CATEGORY" val="custom"/>
  <p:tag name="KSO_WM_TEMPLATE_INDEX" val="20230287"/>
  <p:tag name="KSO_WM_UNIT_COMPATIBLE" val="0"/>
  <p:tag name="KSO_WM_UNIT_DIAGRAM_ISNUMVISUAL" val="0"/>
  <p:tag name="KSO_WM_UNIT_DIAGRAM_ISREFERUNIT" val="0"/>
  <p:tag name="KSO_WM_UNIT_HIGHLIGHT" val="0"/>
  <p:tag name="KSO_WM_UNIT_ID" val="custom20230287_6*l_h_i*1_3_2"/>
  <p:tag name="KSO_WM_UNIT_INDEX" val="1_3_2"/>
  <p:tag name="KSO_WM_UNIT_LAYERLEVEL" val="1_1_1"/>
  <p:tag name="KSO_WM_UNIT_TYPE" val="l_h_i"/>
</p:tagLst>
</file>

<file path=ppt/tags/tag9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276.12724409448816,&quot;width&quot;:880.0720472440945}"/>
  <p:tag name="KSO_WM_TAG_VERSION" val="1.0"/>
  <p:tag name="KSO_WM_TEMPLATE_CATEGORY" val="custom"/>
  <p:tag name="KSO_WM_TEMPLATE_INDEX" val="20230287"/>
  <p:tag name="KSO_WM_UNIT_COMPATIBLE" val="0"/>
  <p:tag name="KSO_WM_UNIT_DIAGRAM_ISNUMVISUAL" val="0"/>
  <p:tag name="KSO_WM_UNIT_DIAGRAM_ISREFERUNIT" val="0"/>
  <p:tag name="KSO_WM_UNIT_HIGHLIGHT" val="0"/>
  <p:tag name="KSO_WM_UNIT_ID" val="custom20230287_6*l_h_i*1_4_1"/>
  <p:tag name="KSO_WM_UNIT_INDEX" val="1_4_1"/>
  <p:tag name="KSO_WM_UNIT_LAYERLEVEL" val="1_1_1"/>
  <p:tag name="KSO_WM_UNIT_PRESET_TEXT" val="Part Four."/>
  <p:tag name="KSO_WM_UNIT_SUBTYPE" val="d"/>
  <p:tag name="KSO_WM_UNIT_TYPE" val="l_h_i"/>
</p:tagLst>
</file>

<file path=ppt/tags/tag10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276.12724409448816,&quot;width&quot;:880.0720472440945}"/>
  <p:tag name="KSO_WM_TAG_VERSION" val="1.0"/>
  <p:tag name="KSO_WM_TEMPLATE_CATEGORY" val="custom"/>
  <p:tag name="KSO_WM_TEMPLATE_INDEX" val="20230287"/>
  <p:tag name="KSO_WM_UNIT_COMPATIBLE" val="0"/>
  <p:tag name="KSO_WM_UNIT_DIAGRAM_ISNUMVISUAL" val="0"/>
  <p:tag name="KSO_WM_UNIT_DIAGRAM_ISREFERUNIT" val="0"/>
  <p:tag name="KSO_WM_UNIT_HIGHLIGHT" val="0"/>
  <p:tag name="KSO_WM_UNIT_ID" val="custom20230287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10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.80000001192092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276.12724409448816,&quot;width&quot;:880.0720472440945}"/>
  <p:tag name="KSO_WM_TAG_VERSION" val="1.0"/>
  <p:tag name="KSO_WM_TEMPLATE_CATEGORY" val="custom"/>
  <p:tag name="KSO_WM_TEMPLATE_INDEX" val="20230287"/>
  <p:tag name="KSO_WM_UNIT_COMPATIBLE" val="0"/>
  <p:tag name="KSO_WM_UNIT_DIAGRAM_ISNUMVISUAL" val="0"/>
  <p:tag name="KSO_WM_UNIT_DIAGRAM_ISREFERUNIT" val="0"/>
  <p:tag name="KSO_WM_UNIT_HIGHLIGHT" val="0"/>
  <p:tag name="KSO_WM_UNIT_ID" val="custom20230287_6*l_h_i*1_4_2"/>
  <p:tag name="KSO_WM_UNIT_INDEX" val="1_4_2"/>
  <p:tag name="KSO_WM_UNIT_LAYERLEVEL" val="1_1_1"/>
  <p:tag name="KSO_WM_UNIT_TYPE" val="l_h_i"/>
</p:tagLst>
</file>

<file path=ppt/tags/tag10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276.12724409448816,&quot;width&quot;:880.0720472440945}"/>
  <p:tag name="KSO_WM_TAG_VERSION" val="1.0"/>
  <p:tag name="KSO_WM_TEMPLATE_CATEGORY" val="custom"/>
  <p:tag name="KSO_WM_TEMPLATE_INDEX" val="20230287"/>
  <p:tag name="KSO_WM_UNIT_COMPATIBLE" val="0"/>
  <p:tag name="KSO_WM_UNIT_DIAGRAM_ISNUMVISUAL" val="0"/>
  <p:tag name="KSO_WM_UNIT_DIAGRAM_ISREFERUNIT" val="0"/>
  <p:tag name="KSO_WM_UNIT_HIGHLIGHT" val="0"/>
  <p:tag name="KSO_WM_UNIT_ID" val="custom20230287_6*l_h_i*1_5_1"/>
  <p:tag name="KSO_WM_UNIT_INDEX" val="1_5_1"/>
  <p:tag name="KSO_WM_UNIT_LAYERLEVEL" val="1_1_1"/>
  <p:tag name="KSO_WM_UNIT_PRESET_TEXT" val="Part Five."/>
  <p:tag name="KSO_WM_UNIT_SUBTYPE" val="d"/>
  <p:tag name="KSO_WM_UNIT_TYPE" val="l_h_i"/>
</p:tagLst>
</file>

<file path=ppt/tags/tag10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276.12724409448816,&quot;width&quot;:880.0720472440945}"/>
  <p:tag name="KSO_WM_TAG_VERSION" val="1.0"/>
  <p:tag name="KSO_WM_TEMPLATE_CATEGORY" val="custom"/>
  <p:tag name="KSO_WM_TEMPLATE_INDEX" val="20230287"/>
  <p:tag name="KSO_WM_UNIT_COMPATIBLE" val="0"/>
  <p:tag name="KSO_WM_UNIT_DIAGRAM_ISNUMVISUAL" val="0"/>
  <p:tag name="KSO_WM_UNIT_DIAGRAM_ISREFERUNIT" val="0"/>
  <p:tag name="KSO_WM_UNIT_HIGHLIGHT" val="0"/>
  <p:tag name="KSO_WM_UNIT_ID" val="custom20230287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10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.80000001192092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276.12724409448816,&quot;width&quot;:880.0720472440945}"/>
  <p:tag name="KSO_WM_TAG_VERSION" val="1.0"/>
  <p:tag name="KSO_WM_TEMPLATE_CATEGORY" val="custom"/>
  <p:tag name="KSO_WM_TEMPLATE_INDEX" val="20230287"/>
  <p:tag name="KSO_WM_UNIT_COMPATIBLE" val="0"/>
  <p:tag name="KSO_WM_UNIT_DIAGRAM_ISNUMVISUAL" val="0"/>
  <p:tag name="KSO_WM_UNIT_DIAGRAM_ISREFERUNIT" val="0"/>
  <p:tag name="KSO_WM_UNIT_HIGHLIGHT" val="0"/>
  <p:tag name="KSO_WM_UNIT_ID" val="custom20230287_6*l_h_i*1_5_2"/>
  <p:tag name="KSO_WM_UNIT_INDEX" val="1_5_2"/>
  <p:tag name="KSO_WM_UNIT_LAYERLEVEL" val="1_1_1"/>
  <p:tag name="KSO_WM_UNIT_TYPE" val="l_h_i"/>
</p:tagLst>
</file>

<file path=ppt/tags/tag10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276.12724409448816,&quot;width&quot;:880.0720472440945}"/>
  <p:tag name="KSO_WM_TAG_VERSION" val="1.0"/>
  <p:tag name="KSO_WM_TEMPLATE_CATEGORY" val="custom"/>
  <p:tag name="KSO_WM_TEMPLATE_INDEX" val="20230287"/>
  <p:tag name="KSO_WM_UNIT_COMPATIBLE" val="0"/>
  <p:tag name="KSO_WM_UNIT_DIAGRAM_ISNUMVISUAL" val="0"/>
  <p:tag name="KSO_WM_UNIT_DIAGRAM_ISREFERUNIT" val="0"/>
  <p:tag name="KSO_WM_UNIT_HIGHLIGHT" val="0"/>
  <p:tag name="KSO_WM_UNIT_ID" val="custom20230287_6*l_h_i*1_6_1"/>
  <p:tag name="KSO_WM_UNIT_INDEX" val="1_6_1"/>
  <p:tag name="KSO_WM_UNIT_LAYERLEVEL" val="1_1_1"/>
  <p:tag name="KSO_WM_UNIT_PRESET_TEXT" val="Part Six."/>
  <p:tag name="KSO_WM_UNIT_SUBTYPE" val="d"/>
  <p:tag name="KSO_WM_UNIT_TYPE" val="l_h_i"/>
</p:tagLst>
</file>

<file path=ppt/tags/tag10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276.12724409448816,&quot;width&quot;:880.0720472440945}"/>
  <p:tag name="KSO_WM_TAG_VERSION" val="1.0"/>
  <p:tag name="KSO_WM_TEMPLATE_CATEGORY" val="custom"/>
  <p:tag name="KSO_WM_TEMPLATE_INDEX" val="20230287"/>
  <p:tag name="KSO_WM_UNIT_COMPATIBLE" val="0"/>
  <p:tag name="KSO_WM_UNIT_DIAGRAM_ISNUMVISUAL" val="0"/>
  <p:tag name="KSO_WM_UNIT_DIAGRAM_ISREFERUNIT" val="0"/>
  <p:tag name="KSO_WM_UNIT_HIGHLIGHT" val="0"/>
  <p:tag name="KSO_WM_UNIT_ID" val="custom20230287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10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.80000001192092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276.12724409448816,&quot;width&quot;:880.0720472440945}"/>
  <p:tag name="KSO_WM_TAG_VERSION" val="1.0"/>
  <p:tag name="KSO_WM_TEMPLATE_CATEGORY" val="custom"/>
  <p:tag name="KSO_WM_TEMPLATE_INDEX" val="20230287"/>
  <p:tag name="KSO_WM_UNIT_COMPATIBLE" val="0"/>
  <p:tag name="KSO_WM_UNIT_DIAGRAM_ISNUMVISUAL" val="0"/>
  <p:tag name="KSO_WM_UNIT_DIAGRAM_ISREFERUNIT" val="0"/>
  <p:tag name="KSO_WM_UNIT_HIGHLIGHT" val="0"/>
  <p:tag name="KSO_WM_UNIT_ID" val="custom20230287_6*l_h_i*1_6_2"/>
  <p:tag name="KSO_WM_UNIT_INDEX" val="1_6_2"/>
  <p:tag name="KSO_WM_UNIT_LAYERLEVEL" val="1_1_1"/>
  <p:tag name="KSO_WM_UNIT_TYPE" val="l_h_i"/>
</p:tagLst>
</file>

<file path=ppt/tags/tag108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287_6"/>
  <p:tag name="KSO_WM_SLIDE_INDEX" val="6"/>
  <p:tag name="KSO_WM_SLIDE_ITEM_CNT" val="6"/>
  <p:tag name="KSO_WM_SLIDE_LAYOUT" val="a_l"/>
  <p:tag name="KSO_WM_SLIDE_LAYOUT_CNT" val="1_1"/>
  <p:tag name="KSO_WM_SLIDE_SUBTYPE" val="diag"/>
  <p:tag name="KSO_WM_SLIDE_TYPE" val="contents"/>
  <p:tag name="KSO_WM_TAG_VERSION" val="1.0"/>
  <p:tag name="KSO_WM_TEMPLATE_CATEGORY" val="custom"/>
  <p:tag name="KSO_WM_TEMPLATE_COLOR_TYPE" val="0"/>
  <p:tag name="KSO_WM_TEMPLATE_INDEX" val="20230287"/>
  <p:tag name="KSO_WM_TEMPLATE_MASTER_TYPE" val="0"/>
  <p:tag name="KSO_WM_TEMPLATE_SUBCATEGORY" val="29"/>
</p:tagLst>
</file>

<file path=ppt/tags/tag10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87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87_9*e*1"/>
  <p:tag name="KSO_WM_UNIT_INDEX" val="1"/>
  <p:tag name="KSO_WM_UNIT_LAYERLEVEL" val="1"/>
  <p:tag name="KSO_WM_UNIT_NOCLEAR" val="0"/>
  <p:tag name="KSO_WM_UNIT_PRESET_TEXT" val="Part One"/>
  <p:tag name="KSO_WM_UNIT_TYPE" val="e"/>
  <p:tag name="KSO_WM_UNIT_VALUE" val="6"/>
</p:tagLst>
</file>

<file path=ppt/tags/tag11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87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87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11.xml><?xml version="1.0" encoding="utf-8"?>
<p:tagLst xmlns:p="http://schemas.openxmlformats.org/presentationml/2006/main">
  <p:tag name="KSO_WM_BEAUTIFY_FLAG" val="#wm#"/>
  <p:tag name="KSO_WM_SLIDE_CONTENT_AREA" val="{&quot;left&quot;:&quot;186.6&quot;,&quot;top&quot;:&quot;106.8713&quot;,&quot;width&quot;:&quot;584.3&quot;,&quot;height&quot;:&quot;339.3&quot;}"/>
  <p:tag name="KSO_WM_SLIDE_ID" val="custom20230287_9"/>
  <p:tag name="KSO_WM_SLIDE_INDEX" val="9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287"/>
  <p:tag name="KSO_WM_TEMPLATE_MASTER_TYPE" val="0"/>
  <p:tag name="KSO_WM_TEMPLATE_SUBCATEGORY" val="29"/>
</p:tagLst>
</file>

<file path=ppt/tags/tag11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1"/>
  <p:tag name="KSO_WM_UNIT_INDEX" val="1_1_1"/>
  <p:tag name="KSO_WM_UNIT_LAYERLEVEL" val="1_1_1"/>
  <p:tag name="KSO_WM_UNIT_TYPE" val="l_h_i"/>
</p:tagLst>
</file>

<file path=ppt/tags/tag11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2"/>
  <p:tag name="KSO_WM_UNIT_INDEX" val="1_1_2"/>
  <p:tag name="KSO_WM_UNIT_LAYERLEVEL" val="1_1_1"/>
  <p:tag name="KSO_WM_UNIT_TYPE" val="l_h_i"/>
</p:tagLst>
</file>

<file path=ppt/tags/tag11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1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1"/>
  <p:tag name="KSO_WM_UNIT_INDEX" val="1_2_1"/>
  <p:tag name="KSO_WM_UNIT_LAYERLEVEL" val="1_1_1"/>
  <p:tag name="KSO_WM_UNIT_LINE_FORE_SCHEMECOLOR_INDEX" val="7"/>
  <p:tag name="KSO_WM_UNIT_TYPE" val="l_h_i"/>
</p:tagLst>
</file>

<file path=ppt/tags/tag11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2"/>
  <p:tag name="KSO_WM_UNIT_INDEX" val="1_2_2"/>
  <p:tag name="KSO_WM_UNIT_LAYERLEVEL" val="1_1_1"/>
  <p:tag name="KSO_WM_UNIT_TYPE" val="l_h_i"/>
</p:tagLst>
</file>

<file path=ppt/tags/tag11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1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1"/>
  <p:tag name="KSO_WM_UNIT_INDEX" val="1_3_1"/>
  <p:tag name="KSO_WM_UNIT_LAYERLEVEL" val="1_1_1"/>
  <p:tag name="KSO_WM_UNIT_TYPE" val="l_h_i"/>
</p:tagLst>
</file>

<file path=ppt/tags/tag11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2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2"/>
  <p:tag name="KSO_WM_UNIT_INDEX" val="1_3_2"/>
  <p:tag name="KSO_WM_UNIT_LAYERLEVEL" val="1_1_1"/>
  <p:tag name="KSO_WM_UNIT_TYPE" val="l_h_i"/>
</p:tagLst>
</file>

<file path=ppt/tags/tag12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1"/>
  <p:tag name="KSO_WM_UNIT_INDEX" val="1_4_1"/>
  <p:tag name="KSO_WM_UNIT_LAYERLEVEL" val="1_1_1"/>
  <p:tag name="KSO_WM_UNIT_LINE_FORE_SCHEMECOLOR_INDEX" val="7"/>
  <p:tag name="KSO_WM_UNIT_TYPE" val="l_h_i"/>
</p:tagLst>
</file>

<file path=ppt/tags/tag12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2"/>
  <p:tag name="KSO_WM_UNIT_INDEX" val="1_4_2"/>
  <p:tag name="KSO_WM_UNIT_LAYERLEVEL" val="1_1_1"/>
  <p:tag name="KSO_WM_UNIT_TYPE" val="l_h_i"/>
</p:tagLst>
</file>

<file path=ppt/tags/tag12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2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1"/>
  <p:tag name="KSO_WM_UNIT_INDEX" val="1_1_1"/>
  <p:tag name="KSO_WM_UNIT_LAYERLEVEL" val="1_1_1"/>
  <p:tag name="KSO_WM_UNIT_TYPE" val="l_h_i"/>
</p:tagLst>
</file>

<file path=ppt/tags/tag12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1_1"/>
  <p:tag name="KSO_WM_UNIT_INDEX" val="1_1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2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2"/>
  <p:tag name="KSO_WM_UNIT_INDEX" val="1_1_2"/>
  <p:tag name="KSO_WM_UNIT_LAYERLEVEL" val="1_1_1"/>
  <p:tag name="KSO_WM_UNIT_TYPE" val="l_h_i"/>
</p:tagLst>
</file>

<file path=ppt/tags/tag12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1"/>
  <p:tag name="KSO_WM_UNIT_INDEX" val="1_2_1"/>
  <p:tag name="KSO_WM_UNIT_LAYERLEVEL" val="1_1_1"/>
  <p:tag name="KSO_WM_UNIT_TYPE" val="l_h_i"/>
</p:tagLst>
</file>

<file path=ppt/tags/tag12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2_1"/>
  <p:tag name="KSO_WM_UNIT_INDEX" val="1_2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2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2"/>
  <p:tag name="KSO_WM_UNIT_INDEX" val="1_2_2"/>
  <p:tag name="KSO_WM_UNIT_LAYERLEVEL" val="1_1_1"/>
  <p:tag name="KSO_WM_UNIT_TYPE" val="l_h_i"/>
</p:tagLst>
</file>

<file path=ppt/tags/tag13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1"/>
  <p:tag name="KSO_WM_UNIT_INDEX" val="1_3_1"/>
  <p:tag name="KSO_WM_UNIT_LAYERLEVEL" val="1_1_1"/>
  <p:tag name="KSO_WM_UNIT_TYPE" val="l_h_i"/>
</p:tagLst>
</file>

<file path=ppt/tags/tag13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3_1"/>
  <p:tag name="KSO_WM_UNIT_INDEX" val="1_3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3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2"/>
  <p:tag name="KSO_WM_UNIT_INDEX" val="1_3_2"/>
  <p:tag name="KSO_WM_UNIT_LAYERLEVEL" val="1_1_1"/>
  <p:tag name="KSO_WM_UNIT_TYPE" val="l_h_i"/>
</p:tagLst>
</file>

<file path=ppt/tags/tag13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1"/>
  <p:tag name="KSO_WM_UNIT_INDEX" val="1_4_1"/>
  <p:tag name="KSO_WM_UNIT_LAYERLEVEL" val="1_1_1"/>
  <p:tag name="KSO_WM_UNIT_TYPE" val="l_h_i"/>
</p:tagLst>
</file>

<file path=ppt/tags/tag13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4_1"/>
  <p:tag name="KSO_WM_UNIT_INDEX" val="1_4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3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2"/>
  <p:tag name="KSO_WM_UNIT_INDEX" val="1_4_2"/>
  <p:tag name="KSO_WM_UNIT_LAYERLEVEL" val="1_1_1"/>
  <p:tag name="KSO_WM_UNIT_TYPE" val="l_h_i"/>
</p:tagLst>
</file>

<file path=ppt/tags/tag13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1_1"/>
  <p:tag name="KSO_WM_UNIT_INDEX" val="1_1_1"/>
  <p:tag name="KSO_WM_UNIT_LAYERLEVEL" val="1_1_1"/>
  <p:tag name="KSO_WM_UNIT_TYPE" val="l_h_i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1_2"/>
  <p:tag name="KSO_WM_UNIT_INDEX" val="1_1_2"/>
  <p:tag name="KSO_WM_UNIT_LAYERLEVEL" val="1_1_1"/>
  <p:tag name="KSO_WM_UNIT_TYPE" val="l_h_i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2_1"/>
  <p:tag name="KSO_WM_UNIT_INDEX" val="1_2_1"/>
  <p:tag name="KSO_WM_UNIT_LAYERLEVEL" val="1_1_1"/>
  <p:tag name="KSO_WM_UNIT_TYPE" val="l_h_i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2_2"/>
  <p:tag name="KSO_WM_UNIT_INDEX" val="1_2_2"/>
  <p:tag name="KSO_WM_UNIT_LAYERLEVEL" val="1_1_1"/>
  <p:tag name="KSO_WM_UNIT_TYPE" val="l_h_i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3_1"/>
  <p:tag name="KSO_WM_UNIT_INDEX" val="1_3_1"/>
  <p:tag name="KSO_WM_UNIT_LAYERLEVEL" val="1_1_1"/>
  <p:tag name="KSO_WM_UNIT_TYPE" val="l_h_i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3_2"/>
  <p:tag name="KSO_WM_UNIT_INDEX" val="1_3_2"/>
  <p:tag name="KSO_WM_UNIT_LAYERLEVEL" val="1_1_1"/>
  <p:tag name="KSO_WM_UNIT_TYPE" val="l_h_i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4_1"/>
  <p:tag name="KSO_WM_UNIT_INDEX" val="1_4_1"/>
  <p:tag name="KSO_WM_UNIT_LAYERLEVEL" val="1_1_1"/>
  <p:tag name="KSO_WM_UNIT_TYPE" val="l_h_i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4_2"/>
  <p:tag name="KSO_WM_UNIT_INDEX" val="1_4_2"/>
  <p:tag name="KSO_WM_UNIT_LAYERLEVEL" val="1_1_1"/>
  <p:tag name="KSO_WM_UNIT_TYPE" val="l_h_i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4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87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87_9*e*1"/>
  <p:tag name="KSO_WM_UNIT_INDEX" val="1"/>
  <p:tag name="KSO_WM_UNIT_LAYERLEVEL" val="1"/>
  <p:tag name="KSO_WM_UNIT_NOCLEAR" val="0"/>
  <p:tag name="KSO_WM_UNIT_PRESET_TEXT" val="Part Two"/>
  <p:tag name="KSO_WM_UNIT_TYPE" val="e"/>
  <p:tag name="KSO_WM_UNIT_VALUE" val="6"/>
</p:tagLst>
</file>

<file path=ppt/tags/tag14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87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87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50.xml><?xml version="1.0" encoding="utf-8"?>
<p:tagLst xmlns:p="http://schemas.openxmlformats.org/presentationml/2006/main">
  <p:tag name="KSO_WM_BEAUTIFY_FLAG" val="#wm#"/>
  <p:tag name="KSO_WM_SLIDE_CONTENT_AREA" val="{&quot;left&quot;:&quot;186.6&quot;,&quot;top&quot;:&quot;106.8713&quot;,&quot;width&quot;:&quot;584.3&quot;,&quot;height&quot;:&quot;339.3&quot;}"/>
  <p:tag name="KSO_WM_SLIDE_ID" val="custom20230287_9"/>
  <p:tag name="KSO_WM_SLIDE_INDEX" val="9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287"/>
  <p:tag name="KSO_WM_TEMPLATE_MASTER_TYPE" val="0"/>
  <p:tag name="KSO_WM_TEMPLATE_SUBCATEGORY" val="29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5*l_h_i*1_1_1"/>
  <p:tag name="KSO_WM_UNIT_INDEX" val="1_1_1"/>
  <p:tag name="KSO_WM_UNIT_LAYERLEVEL" val="1_1_1"/>
  <p:tag name="KSO_WM_UNIT_TYPE" val="l_h_i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5*l_h_f*1_1_1"/>
  <p:tag name="KSO_WM_UNIT_INDEX" val="1_1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5*l_h_i*1_1_2"/>
  <p:tag name="KSO_WM_UNIT_INDEX" val="1_1_2"/>
  <p:tag name="KSO_WM_UNIT_LAYERLEVEL" val="1_1_1"/>
  <p:tag name="KSO_WM_UNIT_TYPE" val="l_h_i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5*l_h_i*1_2_1"/>
  <p:tag name="KSO_WM_UNIT_INDEX" val="1_2_1"/>
  <p:tag name="KSO_WM_UNIT_LAYERLEVEL" val="1_1_1"/>
  <p:tag name="KSO_WM_UNIT_TYPE" val="l_h_i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5*l_h_f*1_2_1"/>
  <p:tag name="KSO_WM_UNIT_INDEX" val="1_2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5*l_h_i*1_2_2"/>
  <p:tag name="KSO_WM_UNIT_INDEX" val="1_2_2"/>
  <p:tag name="KSO_WM_UNIT_LAYERLEVEL" val="1_1_1"/>
  <p:tag name="KSO_WM_UNIT_TYPE" val="l_h_i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5*l_h_i*1_3_1"/>
  <p:tag name="KSO_WM_UNIT_INDEX" val="1_3_1"/>
  <p:tag name="KSO_WM_UNIT_LAYERLEVEL" val="1_1_1"/>
  <p:tag name="KSO_WM_UNIT_TYPE" val="l_h_i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5*l_h_f*1_3_1"/>
  <p:tag name="KSO_WM_UNIT_INDEX" val="1_3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5*l_h_i*1_3_2"/>
  <p:tag name="KSO_WM_UNIT_INDEX" val="1_3_2"/>
  <p:tag name="KSO_WM_UNIT_LAYERLEVEL" val="1_1_1"/>
  <p:tag name="KSO_WM_UNIT_TYPE" val="l_h_i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5*l_h_i*1_4_1"/>
  <p:tag name="KSO_WM_UNIT_INDEX" val="1_4_1"/>
  <p:tag name="KSO_WM_UNIT_LAYERLEVEL" val="1_1_1"/>
  <p:tag name="KSO_WM_UNIT_TYPE" val="l_h_i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5*l_h_f*1_4_1"/>
  <p:tag name="KSO_WM_UNIT_INDEX" val="1_4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5*l_h_i*1_4_2"/>
  <p:tag name="KSO_WM_UNIT_INDEX" val="1_4_2"/>
  <p:tag name="KSO_WM_UNIT_LAYERLEVEL" val="1_1_1"/>
  <p:tag name="KSO_WM_UNIT_TYPE" val="l_h_i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9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9"/>
  <p:tag name="KSO_WM_UNIT_HIGHLIGHT" val="0"/>
  <p:tag name="KSO_WM_UNIT_ID" val="diagram20231354_5*l_h_i*1_5_1"/>
  <p:tag name="KSO_WM_UNIT_INDEX" val="1_5_1"/>
  <p:tag name="KSO_WM_UNIT_LAYERLEVEL" val="1_1_1"/>
  <p:tag name="KSO_WM_UNIT_TYPE" val="l_h_i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5*l_h_f*1_5_1"/>
  <p:tag name="KSO_WM_UNIT_INDEX" val="1_5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9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9"/>
  <p:tag name="KSO_WM_UNIT_HIGHLIGHT" val="0"/>
  <p:tag name="KSO_WM_UNIT_ID" val="diagram20231354_5*l_h_i*1_5_2"/>
  <p:tag name="KSO_WM_UNIT_INDEX" val="1_5_2"/>
  <p:tag name="KSO_WM_UNIT_LAYERLEVEL" val="1_1_1"/>
  <p:tag name="KSO_WM_UNIT_TYPE" val="l_h_i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354_5*l_h_i*1_6_1"/>
  <p:tag name="KSO_WM_UNIT_INDEX" val="1_6_1"/>
  <p:tag name="KSO_WM_UNIT_LAYERLEVEL" val="1_1_1"/>
  <p:tag name="KSO_WM_UNIT_TYPE" val="l_h_i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5*l_h_f*1_6_1"/>
  <p:tag name="KSO_WM_UNIT_INDEX" val="1_6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354_5*l_h_i*1_6_2"/>
  <p:tag name="KSO_WM_UNIT_INDEX" val="1_6_2"/>
  <p:tag name="KSO_WM_UNIT_LAYERLEVEL" val="1_1_1"/>
  <p:tag name="KSO_WM_UNIT_TYPE" val="l_h_i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1_1"/>
  <p:tag name="KSO_WM_UNIT_INDEX" val="1_1_1"/>
  <p:tag name="KSO_WM_UNIT_LAYERLEVEL" val="1_1_1"/>
  <p:tag name="KSO_WM_UNIT_TYPE" val="l_h_i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1_2"/>
  <p:tag name="KSO_WM_UNIT_INDEX" val="1_1_2"/>
  <p:tag name="KSO_WM_UNIT_LAYERLEVEL" val="1_1_1"/>
  <p:tag name="KSO_WM_UNIT_TYPE" val="l_h_i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2_1"/>
  <p:tag name="KSO_WM_UNIT_INDEX" val="1_2_1"/>
  <p:tag name="KSO_WM_UNIT_LAYERLEVEL" val="1_1_1"/>
  <p:tag name="KSO_WM_UNIT_TYPE" val="l_h_i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2_2"/>
  <p:tag name="KSO_WM_UNIT_INDEX" val="1_2_2"/>
  <p:tag name="KSO_WM_UNIT_LAYERLEVEL" val="1_1_1"/>
  <p:tag name="KSO_WM_UNIT_TYPE" val="l_h_i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3_1"/>
  <p:tag name="KSO_WM_UNIT_INDEX" val="1_3_1"/>
  <p:tag name="KSO_WM_UNIT_LAYERLEVEL" val="1_1_1"/>
  <p:tag name="KSO_WM_UNIT_TYPE" val="l_h_i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3_2"/>
  <p:tag name="KSO_WM_UNIT_INDEX" val="1_3_2"/>
  <p:tag name="KSO_WM_UNIT_LAYERLEVEL" val="1_1_1"/>
  <p:tag name="KSO_WM_UNIT_TYPE" val="l_h_i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4_1"/>
  <p:tag name="KSO_WM_UNIT_INDEX" val="1_4_1"/>
  <p:tag name="KSO_WM_UNIT_LAYERLEVEL" val="1_1_1"/>
  <p:tag name="KSO_WM_UNIT_TYPE" val="l_h_i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4_2"/>
  <p:tag name="KSO_WM_UNIT_INDEX" val="1_4_2"/>
  <p:tag name="KSO_WM_UNIT_LAYERLEVEL" val="1_1_1"/>
  <p:tag name="KSO_WM_UNIT_TYPE" val="l_h_i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1_1"/>
  <p:tag name="KSO_WM_UNIT_INDEX" val="1_1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2_1"/>
  <p:tag name="KSO_WM_UNIT_INDEX" val="1_2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3_1"/>
  <p:tag name="KSO_WM_UNIT_INDEX" val="1_3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4_1"/>
  <p:tag name="KSO_WM_UNIT_INDEX" val="1_4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8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3_2"/>
  <p:tag name="KSO_WM_UNIT_INDEX" val="1_3_2"/>
  <p:tag name="KSO_WM_UNIT_LAYERLEVEL" val="1_1_1"/>
  <p:tag name="KSO_WM_UNIT_TYPE" val="l_h_i"/>
</p:tagLst>
</file>

<file path=ppt/tags/tag18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brightness&quot;:0,&quot;colorType&quot;:1,&quot;foreColorIndex&quot;:7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3"/>
  <p:tag name="KSO_WM_UNIT_INDEX" val="1_3_3"/>
  <p:tag name="KSO_WM_UNIT_LAYERLEVEL" val="1_1_1"/>
  <p:tag name="KSO_WM_UNIT_TYPE" val="l_h_i"/>
</p:tagLst>
</file>

<file path=ppt/tags/tag18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1"/>
  <p:tag name="KSO_WM_UNIT_INDEX" val="1_3_1"/>
  <p:tag name="KSO_WM_UNIT_LAYERLEVEL" val="1_1_1"/>
  <p:tag name="KSO_WM_UNIT_TYPE" val="l_h_i"/>
</p:tagLst>
</file>

<file path=ppt/tags/tag18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3_1"/>
  <p:tag name="KSO_WM_UNIT_INDEX" val="1_3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8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1_2"/>
  <p:tag name="KSO_WM_UNIT_INDEX" val="1_1_2"/>
  <p:tag name="KSO_WM_UNIT_LAYERLEVEL" val="1_1_1"/>
  <p:tag name="KSO_WM_UNIT_TYPE" val="l_h_i"/>
</p:tagLst>
</file>

<file path=ppt/tags/tag19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3"/>
  <p:tag name="KSO_WM_UNIT_INDEX" val="1_1_3"/>
  <p:tag name="KSO_WM_UNIT_LAYERLEVEL" val="1_1_1"/>
  <p:tag name="KSO_WM_UNIT_TYPE" val="l_h_i"/>
</p:tagLst>
</file>

<file path=ppt/tags/tag19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1"/>
  <p:tag name="KSO_WM_UNIT_INDEX" val="1_1_1"/>
  <p:tag name="KSO_WM_UNIT_LAYERLEVEL" val="1_1_1"/>
  <p:tag name="KSO_WM_UNIT_TYPE" val="l_h_i"/>
</p:tagLst>
</file>

<file path=ppt/tags/tag19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9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2_2"/>
  <p:tag name="KSO_WM_UNIT_INDEX" val="1_2_2"/>
  <p:tag name="KSO_WM_UNIT_LAYERLEVEL" val="1_1_1"/>
  <p:tag name="KSO_WM_UNIT_TYPE" val="l_h_i"/>
</p:tagLst>
</file>

<file path=ppt/tags/tag19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0,&quot;colorType&quot;:1,&quot;foreColorIndex&quot;:6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3"/>
  <p:tag name="KSO_WM_UNIT_INDEX" val="1_2_3"/>
  <p:tag name="KSO_WM_UNIT_LAYERLEVEL" val="1_1_1"/>
  <p:tag name="KSO_WM_UNIT_TYPE" val="l_h_i"/>
</p:tagLst>
</file>

<file path=ppt/tags/tag19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1"/>
  <p:tag name="KSO_WM_UNIT_INDEX" val="1_2_1"/>
  <p:tag name="KSO_WM_UNIT_LAYERLEVEL" val="1_1_1"/>
  <p:tag name="KSO_WM_UNIT_TYPE" val="l_h_i"/>
</p:tagLst>
</file>

<file path=ppt/tags/tag19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9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4_2"/>
  <p:tag name="KSO_WM_UNIT_INDEX" val="1_4_2"/>
  <p:tag name="KSO_WM_UNIT_LAYERLEVEL" val="1_1_1"/>
  <p:tag name="KSO_WM_UNIT_TYPE" val="l_h_i"/>
</p:tagLst>
</file>

<file path=ppt/tags/tag19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,&quot;colorType&quot;:1,&quot;foreColorIndex&quot;:8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3"/>
  <p:tag name="KSO_WM_UNIT_INDEX" val="1_4_3"/>
  <p:tag name="KSO_WM_UNIT_LAYERLEVEL" val="1_1_1"/>
  <p:tag name="KSO_WM_UNIT_TYPE" val="l_h_i"/>
</p:tagLst>
</file>

<file path=ppt/tags/tag19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1"/>
  <p:tag name="KSO_WM_UNIT_INDEX" val="1_4_1"/>
  <p:tag name="KSO_WM_UNIT_LAYERLEVEL" val="1_1_1"/>
  <p:tag name="KSO_WM_UNIT_TYPE" val="l_h_i"/>
</p:tagLst>
</file>

<file path=ppt/tags/tag20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4_1"/>
  <p:tag name="KSO_WM_UNIT_INDEX" val="1_4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0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87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87_9*e*1"/>
  <p:tag name="KSO_WM_UNIT_INDEX" val="1"/>
  <p:tag name="KSO_WM_UNIT_LAYERLEVEL" val="1"/>
  <p:tag name="KSO_WM_UNIT_NOCLEAR" val="0"/>
  <p:tag name="KSO_WM_UNIT_PRESET_TEXT" val="Part Three"/>
  <p:tag name="KSO_WM_UNIT_TYPE" val="e"/>
  <p:tag name="KSO_WM_UNIT_VALUE" val="6"/>
</p:tagLst>
</file>

<file path=ppt/tags/tag20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87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87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203.xml><?xml version="1.0" encoding="utf-8"?>
<p:tagLst xmlns:p="http://schemas.openxmlformats.org/presentationml/2006/main">
  <p:tag name="KSO_WM_BEAUTIFY_FLAG" val="#wm#"/>
  <p:tag name="KSO_WM_SLIDE_CONTENT_AREA" val="{&quot;left&quot;:&quot;186.6&quot;,&quot;top&quot;:&quot;106.8713&quot;,&quot;width&quot;:&quot;584.3&quot;,&quot;height&quot;:&quot;339.3&quot;}"/>
  <p:tag name="KSO_WM_SLIDE_ID" val="custom20230287_9"/>
  <p:tag name="KSO_WM_SLIDE_INDEX" val="9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287"/>
  <p:tag name="KSO_WM_TEMPLATE_MASTER_TYPE" val="0"/>
  <p:tag name="KSO_WM_TEMPLATE_SUBCATEGORY" val="29"/>
</p:tagLst>
</file>

<file path=ppt/tags/tag20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1_1"/>
  <p:tag name="KSO_WM_UNIT_INDEX" val="1_1_1"/>
  <p:tag name="KSO_WM_UNIT_LAYERLEVEL" val="1_1_1"/>
  <p:tag name="KSO_WM_UNIT_TYPE" val="l_h_i"/>
</p:tagLst>
</file>

<file path=ppt/tags/tag20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1_2"/>
  <p:tag name="KSO_WM_UNIT_INDEX" val="1_1_2"/>
  <p:tag name="KSO_WM_UNIT_LAYERLEVEL" val="1_1_1"/>
  <p:tag name="KSO_WM_UNIT_TYPE" val="l_h_i"/>
</p:tagLst>
</file>

<file path=ppt/tags/tag20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0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2_1"/>
  <p:tag name="KSO_WM_UNIT_INDEX" val="1_2_1"/>
  <p:tag name="KSO_WM_UNIT_LAYERLEVEL" val="1_1_1"/>
  <p:tag name="KSO_WM_UNIT_TYPE" val="l_h_i"/>
</p:tagLst>
</file>

<file path=ppt/tags/tag20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2_2"/>
  <p:tag name="KSO_WM_UNIT_INDEX" val="1_2_2"/>
  <p:tag name="KSO_WM_UNIT_LAYERLEVEL" val="1_1_1"/>
  <p:tag name="KSO_WM_UNIT_TYPE" val="l_h_i"/>
</p:tagLst>
</file>

<file path=ppt/tags/tag20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21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3_1"/>
  <p:tag name="KSO_WM_UNIT_INDEX" val="1_3_1"/>
  <p:tag name="KSO_WM_UNIT_LAYERLEVEL" val="1_1_1"/>
  <p:tag name="KSO_WM_UNIT_TYPE" val="l_h_i"/>
</p:tagLst>
</file>

<file path=ppt/tags/tag21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3_2"/>
  <p:tag name="KSO_WM_UNIT_INDEX" val="1_3_2"/>
  <p:tag name="KSO_WM_UNIT_LAYERLEVEL" val="1_1_1"/>
  <p:tag name="KSO_WM_UNIT_TYPE" val="l_h_i"/>
</p:tagLst>
</file>

<file path=ppt/tags/tag21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21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4_1"/>
  <p:tag name="KSO_WM_UNIT_INDEX" val="1_4_1"/>
  <p:tag name="KSO_WM_UNIT_LAYERLEVEL" val="1_1_1"/>
  <p:tag name="KSO_WM_UNIT_TYPE" val="l_h_i"/>
</p:tagLst>
</file>

<file path=ppt/tags/tag21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4_2"/>
  <p:tag name="KSO_WM_UNIT_INDEX" val="1_4_2"/>
  <p:tag name="KSO_WM_UNIT_LAYERLEVEL" val="1_1_1"/>
  <p:tag name="KSO_WM_UNIT_TYPE" val="l_h_i"/>
</p:tagLst>
</file>

<file path=ppt/tags/tag21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21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1"/>
  <p:tag name="KSO_WM_UNIT_INDEX" val="1_1_1"/>
  <p:tag name="KSO_WM_UNIT_LAYERLEVEL" val="1_1_1"/>
  <p:tag name="KSO_WM_UNIT_TYPE" val="l_h_i"/>
</p:tagLst>
</file>

<file path=ppt/tags/tag21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2"/>
  <p:tag name="KSO_WM_UNIT_INDEX" val="1_1_2"/>
  <p:tag name="KSO_WM_UNIT_LAYERLEVEL" val="1_1_1"/>
  <p:tag name="KSO_WM_UNIT_TYPE" val="l_h_i"/>
</p:tagLst>
</file>

<file path=ppt/tags/tag21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1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6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1"/>
  <p:tag name="KSO_WM_UNIT_INDEX" val="1_2_1"/>
  <p:tag name="KSO_WM_UNIT_LAYERLEVEL" val="1_1_1"/>
  <p:tag name="KSO_WM_UNIT_TYPE" val="l_h_i"/>
</p:tagLst>
</file>

<file path=ppt/tags/tag22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2"/>
  <p:tag name="KSO_WM_UNIT_INDEX" val="1_2_2"/>
  <p:tag name="KSO_WM_UNIT_LAYERLEVEL" val="1_1_1"/>
  <p:tag name="KSO_WM_UNIT_TYPE" val="l_h_i"/>
</p:tagLst>
</file>

<file path=ppt/tags/tag22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2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1"/>
  <p:tag name="KSO_WM_UNIT_INDEX" val="1_3_1"/>
  <p:tag name="KSO_WM_UNIT_LAYERLEVEL" val="1_1_1"/>
  <p:tag name="KSO_WM_UNIT_TYPE" val="l_h_i"/>
</p:tagLst>
</file>

<file path=ppt/tags/tag22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2"/>
  <p:tag name="KSO_WM_UNIT_INDEX" val="1_3_2"/>
  <p:tag name="KSO_WM_UNIT_LAYERLEVEL" val="1_1_1"/>
  <p:tag name="KSO_WM_UNIT_TYPE" val="l_h_i"/>
</p:tagLst>
</file>

<file path=ppt/tags/tag22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2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8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1"/>
  <p:tag name="KSO_WM_UNIT_INDEX" val="1_4_1"/>
  <p:tag name="KSO_WM_UNIT_LAYERLEVEL" val="1_1_1"/>
  <p:tag name="KSO_WM_UNIT_TYPE" val="l_h_i"/>
</p:tagLst>
</file>

<file path=ppt/tags/tag22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2"/>
  <p:tag name="KSO_WM_UNIT_INDEX" val="1_4_2"/>
  <p:tag name="KSO_WM_UNIT_LAYERLEVEL" val="1_1_1"/>
  <p:tag name="KSO_WM_UNIT_TYPE" val="l_h_i"/>
</p:tagLst>
</file>

<file path=ppt/tags/tag22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2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499877929687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3*l_h_f*1_1_1"/>
  <p:tag name="KSO_WM_UNIT_INDEX" val="1_1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2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499877929687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3*l_h_f*1_2_1"/>
  <p:tag name="KSO_WM_UNIT_INDEX" val="1_2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3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499877929687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3*l_h_f*1_3_1"/>
  <p:tag name="KSO_WM_UNIT_INDEX" val="1_3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3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499877929687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3*l_h_f*1_4_1"/>
  <p:tag name="KSO_WM_UNIT_INDEX" val="1_4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32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">
  <a:themeElements>
    <a:clrScheme name="自定义 61">
      <a:dk1>
        <a:srgbClr val="000000"/>
      </a:dk1>
      <a:lt1>
        <a:srgbClr val="FFFFFF"/>
      </a:lt1>
      <a:dk2>
        <a:srgbClr val="603A33"/>
      </a:dk2>
      <a:lt2>
        <a:srgbClr val="FFFBEF"/>
      </a:lt2>
      <a:accent1>
        <a:srgbClr val="EE595D"/>
      </a:accent1>
      <a:accent2>
        <a:srgbClr val="428894"/>
      </a:accent2>
      <a:accent3>
        <a:srgbClr val="F48562"/>
      </a:accent3>
      <a:accent4>
        <a:srgbClr val="F7A56D"/>
      </a:accent4>
      <a:accent5>
        <a:srgbClr val="FCC378"/>
      </a:accent5>
      <a:accent6>
        <a:srgbClr val="FCD36C"/>
      </a:accent6>
      <a:hlink>
        <a:srgbClr val="0563C1"/>
      </a:hlink>
      <a:folHlink>
        <a:srgbClr val="954F72"/>
      </a:folHlink>
    </a:clrScheme>
    <a:fontScheme name="稻壳儿-常规宋体05">
      <a:majorFont>
        <a:latin typeface="汉仪书宋二简"/>
        <a:ea typeface="汉仪书宋二简"/>
        <a:cs typeface="Arial"/>
      </a:majorFont>
      <a:minorFont>
        <a:latin typeface="MiSans Normal"/>
        <a:ea typeface="MiSans Normal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>
        <a:solidFill>
          <a:schemeClr val="bg1"/>
        </a:solidFill>
        <a:ln>
          <a:solidFill>
            <a:schemeClr val="accent2"/>
          </a:solidFill>
          <a:prstDash val="solid"/>
        </a:ln>
      </a:spPr>
      <a:bodyPr anchor="ctr" rtlCol="0" wrap="square">
        <a:noAutofit/>
      </a:bodyPr>
      <a:lstStyle>
        <a:defPPr algn="ctr"/>
      </a:lstStyle>
      <a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</a:objectDefaul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75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3">
      <vt:lpstr>Arial</vt:lpstr>
      <vt:lpstr>Calibri</vt:lpstr>
      <vt:lpstr>汉仪书宋二简</vt:lpstr>
      <vt:lpstr>MiSans Normal</vt:lpstr>
      <vt:lpstr>Wingdings</vt:lpstr>
      <vt:lpstr>微软雅黑</vt:lpstr>
      <vt:lpstr>Office Theme</vt:lpstr>
      <vt:lpstr>劳动教育个性化特色</vt:lpstr>
      <vt:lpstr>目录</vt:lpstr>
      <vt:lpstr>理解个性化特色的重要性</vt:lpstr>
      <vt:lpstr>尊重学生个体差异</vt:lpstr>
      <vt:lpstr>激发学生创造力</vt:lpstr>
      <vt:lpstr>培养个性化人才</vt:lpstr>
      <vt:lpstr>制定个性化的劳动教育目标</vt:lpstr>
      <vt:lpstr>针对不同年龄段制定目标</vt:lpstr>
      <vt:lpstr>针对不同兴趣爱好制定目标</vt:lpstr>
      <vt:lpstr>针对不同学习需求制定目标</vt:lpstr>
      <vt:lpstr>针对不同职业规划制定目标</vt:lpstr>
      <vt:lpstr>设计个性化的劳动教育课程</vt:lpstr>
      <vt:lpstr>课程内容的个性化</vt:lpstr>
      <vt:lpstr>课程形式的个性化</vt:lpstr>
      <vt:lpstr>课程评价的个性化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2024-09-03T21:53:47.390</cp:lastPrinted>
  <dcterms:created xsi:type="dcterms:W3CDTF">2024-09-03T13:53:47Z</dcterms:created>
  <dcterms:modified xsi:type="dcterms:W3CDTF">2024-09-03T13:53:49Z</dcterms:modified>
</cp:coreProperties>
</file>