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F429D9-6D2E-4CBD-A7D9-01D87F68E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24EAC-6BF8-463B-932E-47E51C4B9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CAA072-0CE6-424F-AED2-1FF13B342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EC3642-2C20-4135-9B0A-1FF88BBAB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4AD130-B323-4B4E-B71D-C59EBAAE35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CAE2F1-144A-4799-848E-5FDD2E709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62D45F-1637-42EE-B985-E147127D5B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991B9A-110D-43E0-B982-23B6A8563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220C9C-0871-49F0-AF01-F44AD66CD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DDFCB6-EF70-4E50-A558-F631A7ABC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19CDA8-5686-4F0B-AF4E-8837DFAAA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032333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矿产资源储量评审规程及备案管理</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矿产资源储量评审概述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矿产资源储量评审规程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矿产资源储量备案管理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矿产资源储量评审监管措施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矿产资源储量评审中常见问题及解决方法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矿产资源储量评审概述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通过对矿产资源储量进行评审，可以核实其真实性和准确性，为矿产资源开发提供可靠的数据支持。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核实矿产资源储量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评审过程中会对矿产资源的品质、开采条件等进行综合评估，从而确定其经济价值和社会意义。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评估矿产资源价值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通过评审可以了解矿产资源的赋存状态、开采技术条件等，为矿产资源的合理开发和利用提供科学依据。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促进矿产资源合理利用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评审对象及范围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评审对象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矿产资源储量报告，包括各类矿产资源的勘查报告、储量核实报告等。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评审范围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涉及矿产资源储量的各个方面，如矿体形态、矿石质量、开采技术条件、资源量估算等。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坚持科学性、公正性、客观性和实事求是的原则，确保评审结果的准确性和可信度。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评审原则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包括申请受理、组织专家评审、现场核查、形成评审意见、备案管理等环节。具体流程可能因地区和矿种的不同而有所差异。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评审流程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评审原则与流程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矿产资源储量评审规程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矿产资源储量报告</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包括矿产资源储量估算、资源品质、开采技术条件等内容的详细报告。</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矿产资源勘查许可证</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证明矿产资源勘查的合法性和有效性。</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矿产资源储量评审申请表</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填写完整的评审申请表格，包括申请人信息、矿产资源储量报告摘要等。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其他相关材料</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如地质勘查资质证书、矿产资源储量估算图件、化验分析报告等。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申报材料准备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评审专家选定</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根据矿产资源类型、专业领域和回避原则，选定具有高级专业技术职称和相关经验的专家参与评审。</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评审过程记录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详细记录评审过程中的讨论、质询和答复情况，确保评审过程的可追溯性。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评审会议召开</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组织召开评审会议，对申报材料进行审查、质询和讨论。</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评审机构组建</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由地质矿产主管部门组织专家成立矿产资源储量评审委员会。</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评审组织与实施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现场核查计划制定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根据矿产资源储量报告和评审需要，制定现场核查计划，明确核查目的、内容和方法。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现场核查实施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组织专家进行现场核查，包括实地查看矿体露头、采场、钻孔岩芯等，了解实际地质情况和矿产资源储量估算依据。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取样与化验分析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按照相关规范进行取样，并送交具有相应资质的化验室进行化验分析，获取准确的矿石品位、有益有害组分含量等数据。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现场核查与取样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根据专家评审意见和现场核查结果，汇总形成评审意见初稿。</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评审意见汇总</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将评审通过的矿产资源储量报告及相关材料报送地质矿产主管部门备案，作为矿产资源开发利用的依据。</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备案管理</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将初稿反馈给申请人，听取申请人的陈述和申辩，对初稿进行修改和完善。</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评审意见反馈与修改</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将最终形成的评审意见进行公示，接受社会监督。</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评审结果公示</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评审意见形成与反馈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矿产资源储量备案管理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受理程序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省级自然资源主管部门在收到申请材料后，应在规定时间内进行形式审查，对符合要求的申请予以受理。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符合矿产资源储量备案条件的矿业权人或探矿权人，应向所在地省级自然资源主管部门提出备案申请。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申请材料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包括矿产资源储量报告、评审意见书、备案申请表等相关材料。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备案申请与受理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对申请材料进行实质性审查，包括矿产资源储量报告的编制质量、评审意见书的合规性等。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审批程序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经审核合格的，省级自然资源主管部门应在规定时间内作出准予备案的决定，并颁发矿产资源储量备案证明；审核不合格的，应书面告知申请人并说明理由。</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审核内容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材料审核与审批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文件发放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省级自然资源主管部门在作出准予备案决定后，应及时向申请人颁发矿产资源储量备案证明，并将相关材料归档保存。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公告程序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省级自然资源主管部门应在颁发矿产资源储量备案证明后，及时在门户网站或指定媒体上公告备案结果，接受社会监督。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备案文件发放与公告</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https://d.book118.com/035203233300011103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2024-09-13T05:44:37.434</cp:lastPrinted>
  <dcterms:created xsi:type="dcterms:W3CDTF">2024-09-12T21:44:37Z</dcterms:created>
  <dcterms:modified xsi:type="dcterms:W3CDTF">2024-09-12T21:44:39Z</dcterms:modified>
</cp:coreProperties>
</file>