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DB3FB-C07A-43E5-9106-7B7F3AD7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0949B-1E6F-4549-85E6-DA480938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23AC0-5136-467D-A083-90AFCBF72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7AD08-42D1-41C7-A663-1A3B1979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0C474-DB3C-46DF-92E1-2252E2D5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AE09E-C43B-4A45-B3FB-921C5D2A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EFD5F-99FA-4100-9F93-2555F127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AD7D4-0735-4EF3-AE9C-A873E2F1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A98A4-8434-47F7-8552-5D2049C6D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A4345-C8EE-43D7-A53A-6851A57E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EC645-2322-474E-98CD-6C273D4B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414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学生如何正确使用灭火器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火灾类型与危险等级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正确使用灭火器步骤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灭火器是一种可携式灭火工具，内放置化学物品，用以救灭火灾。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在火灾初起之时，由于范围小，火势弱，是扑灭火灾的最有利时机。正确使用灭火器，可以挽回巨大的损失。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常见灭火器类型及特点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干粉灭火器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利用干粉灭火剂灭火，灭火效率高，适用范围广。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泡沫灭火器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通过泡沫覆盖燃烧物表面，隔绝空气，达到灭火目的。适用于扑救一般B类火灾，如油制品、油脂等火灾。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二氧化碳灭火器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利用所充装的液态二氧化碳喷出灭火的灭火器，由于二氧化碳灭火后不留痕迹，因此适宜扑救家用电器火灾。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灭火器适用于扑救初起火灾，是公众聚集场所等必备消防器材。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学校、工厂、商场、酒店等公共场所均应配置相应类型和数量的灭火器。同时，家庭也可根据需要配备相应类型的灭火器。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灭火器使用范围与场所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使用场所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火灾类型与危险等级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指固体物质火灾。这种物质通常具有有机物质性质，一般在燃烧时能产生灼热的余烬。如木材、煤、棉、毛、麻、纸张等火灾。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指金属火灾。如钾、钠、镁、铝镁合金等火灾。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指液体或可熔化的固体物质火灾。如煤油、柴油、原油，甲醇、乙醇、沥青、石蜡等火灾。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E类火灾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带电火灾。物体带电燃烧的火灾。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指气体火灾。如煤气、天然气、甲烷、乙烷、丙烷、氢气等火灾。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F类火灾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烹饪器具内的烹饪物（如动植物油脂）火灾。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指造成30人以上死亡，或者100人以上重伤（包括急性工业中毒，下同），或者1亿元以上直接财产损失的火灾；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特别重大火灾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指造成10人以上30人以下死亡，或者50人以上100人以下重伤，或者5000万元以上1亿元以下直接财产损失的火灾；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重大火灾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指造成3人以上10人以下死亡，或者10人以上50人以下重伤，或者1000万元以上5000万元以下直接财产损失的火灾；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较大火灾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指造成3人以下死亡，或者10人以下重伤，或者1000万元以下直接财产损失的火灾。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一般火灾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扑救A类火灾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扑救D类火灾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扑救E类火灾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扑救F类火灾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扑救C类火灾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扑救B类火灾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一般可采用水冷却法，但对于忌水的物质，如布、纸等应尽量减少水渍所造成的损失。对珍贵图书、档案应使用二氧化碳、卤代烷、干粉灭火剂灭火。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首先应切断可燃液体的来源，同时将燃烧区容器内可燃液体排至安全地区，并用水冷却燃烧区可燃液体的容器壁，减慢蒸发速度；及时使用大剂量泡沫灭火剂、干粉灭火剂将液体火灾扑灭。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首先应关闭可燃气阀门，防止可燃气发生爆炸，然后选用干粉、卤代烷、二氧化碳灭火器灭火。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如镁、铝燃烧时温度非常高，水及其他普通灭火剂无效。钠和钾的火灾切忌用水扑救，水与钠、钾起反应放出大量热和氢，会促进火灾猛烈发展。应用特殊的灭火剂，如干砂等。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用“1211”或干粉灭火器、二氧化碳灭火器效果好，因为这三种灭火器的灭火药剂绝缘性能好，不会发生触电伤人的事故。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厨房管道内的油污发生火灾后，可用锅盖或能遮住锅的大块湿布遮盖到起火的油锅上，使燃烧的油火因缺氧而熄灭。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不同类型火灾应对方法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正确使用灭火器步骤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确认灭火器无严重损坏、锈蚀或泄漏现象。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检查灭火器外观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检查压力表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检查保险销和铅封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确保灭火器压力在正常范围内，指针指向绿色区域。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确保保险销和铅封完好无损，未被拆封或损坏。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检查灭火器是否完好有效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判断火源类型（固体、液体、气体或带电物体），以便选择合适的灭火方法。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观察火源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根据火势大小和现场情况，保持足够的安全距离，避免被火势波及。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确定火源位置及距离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https://d.book118.com/035204143132011041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2024-09-02T00:27:05.482</cp:lastPrinted>
  <dcterms:created xsi:type="dcterms:W3CDTF">2024-09-01T16:27:05Z</dcterms:created>
  <dcterms:modified xsi:type="dcterms:W3CDTF">2024-09-01T16:27:07Z</dcterms:modified>
</cp:coreProperties>
</file>