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85ECE-68CF-4C33-B0C1-07D6C86D6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55FE5-3C9C-4633-842D-B8946A28B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CE2A5-32B8-44AF-A934-9615874DB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15720-AE77-46A4-8629-39792BACC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24617B-8E28-46E6-B019-6E297897A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19E511-5529-403B-9CA4-A70D3D927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52CEB3-91DE-4884-BD73-798AE614A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2CD52-D090-4293-89C3-65ED5D06A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F4DD4-0A32-4F5D-A3B7-B439C53D6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06F4F-AFB6-4178-B153-6A0FEA121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6D17B-76A6-4FFA-BB9F-80EAC4E91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204243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防车基础知识\n## 1.消防车的种类及功能介绍\n### 1.1各种消防车的分类及其应用场景\n### 1.2消防车的主要功能与特点\n### 1.3消防车的选购指南与注意事项\n## 2.消防车的结构组成及工作原理\n### 2.1消防车的底盘结构与性能\n### 2.2消防车的罐体设计与容量\n### 2.3消防车的泵浦系统与水炮操作\n## 3.消防车的驾驶技术与安全规程\n### 3.1消防车驾驶的基本要求与技巧\n### 3.2消防车在紧急情况下的操作程序\n### 3.3消防车驾驶的安全注意事项与事故防范\n## 4.消防车的维护保养与故障排除\n### 4.1消防车的日常维护保养计划\n### 4.2消防车的常见故障诊断与排除方法\n### 4.3消防车的定期检查与性能检测\n## 5.消防车的未来发展趋势与挑战\n### 5.1消防车技术的创新与升级\n### 5.2消防车市场需求与竞争格局\n### 5.3消防车行业面临的挑战与应对措施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消防车基础知识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消防车的种类及功能介绍</a:t>
            </a:r>
            <a:endParaRPr/>
          </a:p>
        </p:txBody>
      </p:sp>
      <p:sp>
        <p:nvSpPr>
          <p:cNvPr id="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灭火类消防车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水罐消防车：主要用于扑救一般火灾，如住宅、商铺等火灾现场。\n    - 干粉消防车：主要用于扑救石油化工、电器火灾等。\n    - 泡沫消防车：主要用于扑救油类火灾，如加油站、储油罐等火灾现场。\n- 抢险救援类消防车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救援消防车：主要用于事故现场的人员救援和物资转运。\n    - 照明消防车：为事故现场提供照明支援。\n    - 排烟消防车：用于排除火灾现场的烟雾，改善空气质量。\n- 通信指挥类消防车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通信指挥消防车：负责火灾现场的通信指挥和调度。\n    - 气象监测消防车：实时监测火灾现场的气象条件，为指挥决策提供依据。\n    - 宣传消防车：用于火灾现场的宣传教育工作。\n</a:t>
            </a:r>
            <a:endParaRPr/>
          </a:p>
        </p:txBody>
      </p:sp>
      <p:sp>
        <p:nvSpPr>
          <p:cNvPr id="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各种消防车的分类及其应用场景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消防车的主要功能与特点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灭火功能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迅速有效地扑灭火灾，减少火灾损失。\n    - 能够适应各种火灾现场的环境和条件。\n- 抢险救援功能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及时救援事故现场的人员和物资。\n    - 能够应对各种复杂的事故现场环境。\n- 通信指挥功能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实现火灾现场的通信指挥和调度。\n    - 提高火灾救援的效率和准确性。\n- 其他功能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如照明、排烟、气象监测等，为火灾救援提供全方位支持。\n</a:t>
            </a:r>
            <a:endParaRPr/>
          </a:p>
        </p:txBody>
      </p:sp>
      <p:cxnSp>
        <p:nvCxnSpPr>
          <p:cNvPr id="7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消防车的选购指南与注意事项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根据实际需求选择合适的消防车类型。\n- 考虑消防车的性能、容量、射程等因素。\n- 关注消防车的品牌、质量、售后服务等因素。\n- 考虑消防车的购置预算和维护成本。\n</a:t>
            </a:r>
            <a:endParaRPr/>
          </a:p>
        </p:txBody>
      </p:sp>
      <p:pic>
        <p:nvPicPr>
          <p:cNvPr id="80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消防车的结构组成及工作原理</a:t>
            </a:r>
            <a:endParaRPr/>
          </a:p>
        </p:txBody>
      </p:sp>
      <p:sp>
        <p:nvSpPr>
          <p:cNvPr id="8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消防车的底盘结构与性能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8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底盘结构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承载消防车各部件，保证其正常行驶。\n    - 采用高强度钢材制造，具有良好的承载能力和抗冲击性能。\n- 底盘性能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良好的越野性能，能够应对各种复杂路况。\n    - 优越的高速行驶性能，保证消防车快速抵达火灾现场。\n</a:t>
            </a:r>
            <a:endParaRPr/>
          </a:p>
        </p:txBody>
      </p:sp>
      <p:cxnSp>
        <p:nvCxnSpPr>
          <p:cNvPr id="87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8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消防车的罐体设计与容量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罐体设计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采用高强度钢材制造，具有良好的抗压性能。\n    - 罐体内设有防波板，减少罐体变形和损坏。\n- 罐体容量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根据消防车的类型和需求，选择合适的罐体容量。\n    - 罐体容量越大，消防车的灭火能力越强。\n</a:t>
            </a:r>
            <a:endParaRPr/>
          </a:p>
        </p:txBody>
      </p:sp>
      <p:cxnSp>
        <p:nvCxnSpPr>
          <p:cNvPr id="9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消防车的泵浦系统与水炮操作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泵浦系统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消防车的水泵采用高性能、高效率的离心泵。\n    - 泵浦系统具有强大的输出压力，保证灭火剂能够迅速喷射到火源。\n- 水炮操作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水炮可以实现远程操作，方便消防员根据火场情况调整喷射角度和范围。\n    - 水炮具有高度的自动化程度，可以减少消防员的劳动强度。\n</a:t>
            </a:r>
            <a:endParaRPr/>
          </a:p>
        </p:txBody>
      </p:sp>
      <p:cxnSp>
        <p:nvCxnSpPr>
          <p:cNvPr id="9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消防车的驾驶技术与安全规程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消防车驾驶的基本要求与技巧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基本要求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驾驶员必须具备消防车驾驶资格。\n    - 驾驶员必须熟悉消防车的性能和操作方法。\n- 驾驶技巧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在行驶过程中，要保持消防车的高速稳定行驶。\n    - 在通过复杂路况时，要控制好车速，避免车辆颠簸和损坏。\n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https://d.book118.com/035204243004011114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消防车基础知识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2024-09-20T23:26:21.793</cp:lastPrinted>
  <dcterms:created xsi:type="dcterms:W3CDTF">2024-09-20T15:26:21Z</dcterms:created>
  <dcterms:modified xsi:type="dcterms:W3CDTF">2024-09-20T15:26:23Z</dcterms:modified>
</cp:coreProperties>
</file>