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9EFB5-479C-4941-A847-93BC381B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BF9F-6E6C-49F3-991C-14781C776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8C9AD3-C69D-4EB4-9976-505284F79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05B387-165F-4D98-BBFE-1E247E2C5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F07C9-7D90-42A8-B416-0EB36AC0D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2D409C-76B0-4A2D-AB40-12F8D6BF2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18C7E1-C169-4376-944A-692FDDDA2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E9616-881F-49BA-9315-E34D8DBFC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641C5B-133D-4E95-811F-489CEBFB8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92F32-1F89-47BC-8A7B-0708B563B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0D2B9-5F28-4B12-AD3D-89B003D8C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20434200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景区游客中心信息管理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景区游客中心信息管理体系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景区游客中心信息管理技术应用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景区游客中心信息管理实践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景区游客中心信息管理挑战与对策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景区游客中心信息管理未来展望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景区游客中心概述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59" r="3245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位于旅游景区内或附近的综合性服务机构，旨在为游客提供便捷、全面的旅游信息和相关服务。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景区游客中心定义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包括提供旅游咨询服务、发放宣传资料、售卖门票和纪念品、提供导游服务、处理游客投诉等。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景区游客中心的重要性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提升游客体验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通过提供个性化、专业化的服务，满足游客多样化需求，提升游客在景区的整体体验。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促进景区发展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游客中心作为景区的重要窗口，能够展示景区的特色和优势，吸引更多游客前来游览，推动景区持续发展。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加强旅游管理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游客中心能够协助景区管理部门进行游客流量监控、安全管理和紧急救援等工作，提高景区的管理水平和效率。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通过信息化手段对游客信息进行收集、整理和分析，能够快速响应游客需求，提高服务效率和质量。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通过对游客信息的分析和预测，可以合理调配景区内的各项资源，提高资源的利用效率和景区的承载能力。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信息管理能够为景区管理部门提供全面、准确的数据支持，有助于制定科学合理的决策和规划，推动景区的可持续发展。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提升决策水平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景区游客中心信息管理体系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333" r="19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通过门票销售、网上预约、现场登记等方式收集游客基本信息，如姓名、联系方式、身份证号码等。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游客信息采集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记录游客在景区内的游览路线、停留时间、消费情况等数据，以分析游客行为和需求。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游览信息采集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实时监测景区内的天气、空气质量、人流密度等信息，为游客提供安全舒适的游览环境。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景区环境监测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信息可视化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通过图表、地图等形式将处理后的信息进行可视化展示，便于管理者直观了解景区运营情况。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数据清洗与整合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对收集到的信息进行清洗、去重、整合等操作，确保数据的准确性和一致性。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运用统计分析、数据挖掘等技术，对游客信息进行深入分析，发现游客行为模式、消费习惯等有价值的信息。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采用关系型数据库或非关系型数据库存储游客信息和景区运营数据，确保数据的可靠性和稳定性。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340" r="2334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数据归档与保存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933" r="59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定期对重要数据进行备份，并制定数据恢复计划，以防止数据丢失或损坏。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对历史数据进行归档和保存，以便后续分析和研究。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信息存储与备份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数据加密与传输安全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对敏感信息进行加密处理，确保数据传输过程中的安全性。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访问控制与权限管理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建立严格的访问控制机制和权限管理制度，防止未经授权的人员访问敏感信息。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采取必要的安全措施和技术手段，保护游客隐私和景区数据安全，防止数据泄露和滥用。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信息安全与保密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景区游客中心信息管理技术应用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网络平台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建立景区官方网站、微信公众号、小程序等，为游客提供全面的信息服务。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在线预订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实现门票、酒店、餐饮等在线预订功能，方便游客提前规划行程。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与其他旅游平台合作，实现数据共享，提高景区知名度和影响力。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通过物联网技术，为游客提供智能导览服务，包括语音讲解、实时定位等。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智能导览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通过物联网设备监测景区人流情况，为游客提供安全、舒适的游览环境。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人流监测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实时监测景区环境质量，如空气质量、噪音等，保障游客健康。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分析游客行为数据，挖掘潜在需求，为景区提供个性化服务建议。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基于历史数据，预测未来游客数量、行为等趋势，为景区管理提供决策支持。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将复杂的数据通过可视化手段呈现，便于景区管理者直观了解运营情况。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人脸识别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通过人脸识别技术，实现快速入园、个性化推荐等服务。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语音交互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运用语音识别和合成技术，为游客提供语音交互服务，提高游览便利性。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智能问答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利用自然语言处理技术，实现智能问答系统，解答游客常见问题。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577" r="1657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https://d.book118.com/035204342004011103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2024-09-12T04:33:58.085</cp:lastPrinted>
  <dcterms:created xsi:type="dcterms:W3CDTF">2024-09-11T20:33:58Z</dcterms:created>
  <dcterms:modified xsi:type="dcterms:W3CDTF">2024-09-11T20:34:00Z</dcterms:modified>
</cp:coreProperties>
</file>