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BB7D67F-CFA1-494A-9A91-9442D2EA64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820D89-DC6E-4399-939C-945A766105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2B3E81A-6EDE-4C7E-934B-F332B2C18A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DF04842-D907-4C8F-B26B-92F9E28315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2B6D83-0FF8-4696-AACA-47919EEFE2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7AC11EF-4CB3-41B6-87C3-A8A3D78E9AF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A80B17-EF57-4212-9505-D87F648FDA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AF4D25-B2F0-4852-964F-5624BA4A16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35D0AE-6FD7-417E-908C-851F6FBF7D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A90256-B1C7-446B-8651-35EBE0A5D8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AC20D2-D2BF-46C8-B9DB-1F66F72B66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5210312144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English for preventing traffic congestion</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The reasons for traffic congestion</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Measures to prevent traffic congestion</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Improving driver quality</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Intelligent transportation system</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Policy suggestion</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The reasons for traffic congestion</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99" r="16699"/>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 With the increase of urban population, the number of private cars has sharply increased, leading to road congestion.</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Summary</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 With the acceleration of urbanization, more and more people are choosing to purchase private cars, leading to a sharp increase in the number of vehicles on the road and worsening traffic congestion.</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Detailed description</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Too many vehicles</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Summary</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Unreasonable road design, such as insufficient number of lanes and unscientific intersection design, affects traffic smoothness.</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Detailed description</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Some road designs fail to fully consider traffic flow and direction, such as insufficient number of lanes and unscientific intersection design, resulting in slow vehicle travel and traffic congestion.</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Unreasonable road design</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The occurrence of traffic accidents can cause traffic congestion and affect traffic order.</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Detailed description</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 The occurrence of traffic accidents can lead to road congestion, affecting traffic flow, especially on highways and busy sections, where the impact of traffic accidents on traffic is more significant.</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Summary</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Impact of traffic accidents</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 Insufficient public transportation facilities cannot meet the travel needs of citizens, leading to an increase in private cars and exacerbating traffic congestion.</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Summary</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 The construction of public transportation facilities in some cities lags behind, such as insufficient number of buses and incomplete subway lines, which makes it inconvenient for citizens to travel and leads to the purchase of private cars, exacerbating traffic congestion problems.</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Detailed description</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Effective public transportation facilities</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Measures to prevent traffic congestion</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Restrict vehicle purchases</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Implement policies to restrict the purchase of vehicles, such as implementing license plate lottery systems or limiting the number of new vehicle registrations per household</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Implement vehicle purchase restrictions</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Promote the use of sustainable transportation methods, such as cycling, walking, and public transportation, to reduce the need for private vehicle ownership</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Raise awareness of sustainable transportation</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Improve road network connectivity</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Ensure that roads are well connected and provide effective routes for traffic flow This can include the construction of new roads, bridges, and intersections</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Prioritize pediatrics and cyclists safety</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Design roads with separate lanes for pediatrics and cyclists to ensure their safety and comfort</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Optimize road design</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Increase policy presence on the roads to enforce traffic laws and ensure safe driving</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Enhance traffic laws strictly</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Implement regular vehicle inspections to ensure that vehicles are roadworthy and in good conditions</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Conduct regular safety checks on vehicles</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Strengthening traffic safety management</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Promote public transportation</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Increase the frequency and coverage of public transportation services to make them more convenient and accessible</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Improve public transportation services</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Implement policies that resource the use of public transportation, such as offering discounts or offering preferential parking for public transportation vehicles</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Provide incentives for using public transportation</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https://d.book118.com/035210312144011104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2024-09-14T06:09:19.841</cp:lastPrinted>
  <dcterms:created xsi:type="dcterms:W3CDTF">2024-09-13T22:09:19Z</dcterms:created>
  <dcterms:modified xsi:type="dcterms:W3CDTF">2024-09-13T22:09:21Z</dcterms:modified>
</cp:coreProperties>
</file>