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A33A9E-9F35-4B53-B445-8D85F55021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59185B-0F63-44F6-B478-2FF7190D6C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26FF62-5946-4E24-A63B-22A0597AB2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6D571D-FCE2-4307-86CB-90F24D9A20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E33DEC-FCC5-4E78-A477-FA118EA254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1A28BF-9B96-4EBF-B3EB-AFF094D6F6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4A8BB8-836B-408D-92A5-00204FF7DD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C1C2C4-D701-4448-8BA8-64AF1939D3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12F080-7663-422C-9DD4-CD61B7733A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A4DFDE-DC9A-4B91-9FFC-036A90E8DA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B2504A-B95A-4BB0-B74A-38F3289189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5213110322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卓越经管类人才培养模式</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2024-01-20</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国内外经管类人才培养模式比较</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卓越经管类人才培养方案设计</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师资队伍建设与激励机制设计</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教学质量保障体系构建与完善</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校企合作协同育人模式探索与实践</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总结与展望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819" r="14819"/>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随着全球经济一体化的深入发展，企业对经管类人才的需求日益增加，对人才的专业素养和综合能力要求也越来越高。</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全球经济一体化趋势</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当前，高等教育正经历着从规模扩张到内涵式发展的转变，卓越经管类人才培养模式正是这一背景下的产物。</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高等教育改革</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企业需要具备创新精神、实践能力、国际视野和良好职业道德的经管类人才，以适应不断变化的市场环境和竞争态势。</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企业对人才的需求变化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4850" r="48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培养目标</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卓越经管类人才培养模式旨在培养具有创新精神、实践能力、国际视野和良好职业道德的高素质经管类人才，以满足社会和企业的需求。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定位</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卓越经管类人才培养模式以本科教育为主体，注重理论与实践的结合，强调学生的综合素质和职业发展潜力，致力于培养具有国际竞争力的优秀经管类人才。</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培养要求</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卓越经管类人才培养模式要求学生掌握扎实的专业基础知识，具备独立思考、团队协作、沟通表达等能力，同时鼓励学生参与实践活动和创新创业项目，培养其创新意识和实践能力。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培养目标及定位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国内外经管类人才培养模式比较</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583" r="258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缺乏创新创业教育</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国内经管类专业教育在培养学生创新创业精神和实践能力方面还有待加强。</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以知识传授为主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国内经管类专业教育注重知识的传授，强调学生对专业理论知识的掌握。</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实践环节不足</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尽管一些高校已经增加了实践教学环节，但总体来说，实践教学在国内经管类专业教育中仍显不足。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国内经管类人才培养模式现状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强调能力培养</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国外经管类专业教育注重培养学生的综合能力，包括沟通能力、团队协作能力、领导力等。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实践教学丰富</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国外高校普遍重视实践教学环节，通过案例分析、模拟演练、企业实习等方式提高学生的实践能力。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创新创业教育贯穿始终</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国外经管类专业教育将创新创业教育贯穿于整个教学过程，鼓励学生创新思维和创业实践。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国外经管类人才培养模式借鉴</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加强实践教学环节</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国内高校应增加实践教学环节的比重，提高学生的实践能力和解决问题的能力。</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强化创新创业教育</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国内经管类专业教育应将创新创业教育融入到日常教学中，培养学生的创新创业精神和实践能力。</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知识传授与能力培养并重</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国内经管类专业教育应更加注重学生综合能力的培养，以适应社会经济发展的需要。</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9479" r="9479"/>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国内外比较分析与启示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卓越经管类人才培养方案设计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专业核心课程</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围绕专业方向，设置专业核心课程，培养学生掌握专业领域的知识和技能。</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前沿性课程</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及时引入学科前沿知识和理论，让学生了解最新研究成果和动态，提高学术素养。</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跨学科选修课程</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鼓励学生跨学科选修课程，拓宽知识面，培养多元化思维和创新能力。</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经济学、管理学基础课程</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奠定学生扎实的经济学、管理学理论基础，培养学生分析问题、解决问题的能力。</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课程体系构建与优化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 r="12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通过实验课程，让学生亲身参与经济管理实践活动，提高实践操作能力。</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实验教学</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案例教学</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社会实践</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校企合作</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引入经典案例和最新案例，让学生在分析、讨论中掌握理论知识，提高分析和解决问题的能力。</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组织学生参加社会实践活动，深入企业、市场等经济管理部门，了解实际运作情况，增强感性认识。</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与企业合作建立实践教学基地，为学生提供实习、实训机会，培养职业素养和实际操作能力。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实践教学环节强化与拓展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设置创新创业课程，让学生了解创新创业的基本知识和方法，培养创新创业意识。</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创新创业课程</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鼓励学生参加创新创业实践项目，提供必要的支持和指导，让学生在实践中锻炼创新创业能力。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创新创业实践</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组织学生参加各级创新创业竞赛，激发学生的创新创业热情，提高学生的团队协作能力和综合素质。</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创新创业竞赛</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积极推动产学研合作，引导学生参与科研项目和成果转化工作，培养学生的科研能力和创新精神。</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产学研合作</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创新创业教育融入与提升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04</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师资队伍建设与激励机制设计</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https://d.book118.com/035213110322011120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2024-09-23T14:49:48.912</cp:lastPrinted>
  <dcterms:created xsi:type="dcterms:W3CDTF">2024-09-23T06:49:48Z</dcterms:created>
  <dcterms:modified xsi:type="dcterms:W3CDTF">2024-09-23T06:49:50Z</dcterms:modified>
</cp:coreProperties>
</file>