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0040112" cy="7530084"/>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2C5F974-02F1-4389-AB5D-387FFBCC91B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7E442E7-CD96-4952-8A25-9EEAD31428E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1B03708-1D89-4800-BF38-1D770E00AED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7C1184B-39F9-4DCD-871C-7BB725FE1BE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74D4392-01BC-4F0F-9CBA-C5E503FBF9E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9720D45-84F6-4ACD-A7C9-99DAA2E3643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68F93D7-5026-4283-8F25-84217C5DF26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360C3E6-7B9B-4622-9C05-543896F806C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0618755-C016-4342-A939-5169B0E6FC5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0FE3DC7-3418-4253-A3BC-FC9FC1FE965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13FD571-E355-4EEA-A5E5-81C42A3F8AE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pPr lvl="0"/>
            <a:endParaRPr sz="1537"/>
          </a:p>
        </p:txBody>
      </p:sp>
      <p:sp>
        <p:nvSpPr>
          <p:cNvPr id="3" name="Footer Placeholder 2"/>
          <p:cNvSpPr>
            <a:spLocks noGrp="1"/>
          </p:cNvSpPr>
          <p:nvPr>
            <p:ph type="ftr" sz="quarter" idx="11"/>
          </p:nvPr>
        </p:nvSpPr>
        <p:spPr/>
        <p:txBody>
          <a:bodyPr/>
          <a:lstStyle/>
          <a:p>
            <a:pPr lvl="0" algn="ctr"/>
            <a:endParaRPr sz="1537"/>
          </a:p>
        </p:txBody>
      </p:sp>
      <p:sp>
        <p:nvSpPr>
          <p:cNvPr id="4" name="Slide Number Placeholder 3"/>
          <p:cNvSpPr>
            <a:spLocks noGrp="1"/>
          </p:cNvSpPr>
          <p:nvPr>
            <p:ph type="sldNum" sz="quarter" idx="12"/>
          </p:nvPr>
        </p:nvSpPr>
        <p:spPr/>
        <p:txBody>
          <a:bodyPr/>
          <a:lstStyle/>
          <a:p>
            <a:pPr lvl="0" algn="r"/>
            <a:fld id="{93AE1883-0942-4AA3-9DB2-9C7C3A0314B1}" type="slidenum">
              <a:rPr sz="1537"/>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jpeg" /><Relationship Id="rId3"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rotWithShape="0">
          <a:blip r:embed="rId2"/>
          <a:stretch>
            <a:fillRect/>
          </a:stretch>
        </a:blipFill>
      </p:bgPr>
    </p:bg>
    <p:spTree>
      <p:nvGrpSpPr>
        <p:cNvPr id="1" name=""/>
        <p:cNvGrpSpPr/>
        <p:nvPr/>
      </p:nvGrpSpPr>
      <p:grpSpPr/>
      <p:sp>
        <p:nvSpPr>
          <p:cNvPr id="1026" name=""/>
          <p:cNvSpPr/>
          <p:nvPr>
            <p:ph type="title"/>
          </p:nvPr>
        </p:nvSpPr>
        <p:spPr>
          <a:xfrm>
            <a:off x="502006" y="301553"/>
            <a:ext cx="9036101" cy="1255014"/>
          </a:xfrm>
          <a:prstGeom prst="rect">
            <a:avLst/>
          </a:prstGeom>
          <a:noFill/>
          <a:ln cap="flat">
            <a:noFill/>
            <a:prstDash val="solid"/>
            <a:miter lim="800000"/>
            <a:headEnd type="none" w="med" len="med"/>
            <a:tailEnd type="none" w="med" len="med"/>
          </a:ln>
        </p:spPr>
        <p:txBody>
          <a:bodyPr anchor="ctr" anchorCtr="0"/>
          <a:lstStyle>
            <a:lvl1pPr marL="0" indent="0" algn="ctr" defTabSz="1004011" rtl="0" eaLnBrk="1" fontAlgn="base" hangingPunct="1">
              <a:lnSpc>
                <a:spcPct val="100000"/>
              </a:lnSpc>
              <a:spcBef>
                <a:spcPct val="0"/>
              </a:spcBef>
              <a:spcAft>
                <a:spcPct val="0"/>
              </a:spcAft>
              <a:buClrTx/>
              <a:buSzTx/>
              <a:buFontTx/>
              <a:buNone/>
              <a:defRPr kumimoji="0" lang="zh-CN" altLang="en-US" sz="4831" b="0" i="0" u="none">
                <a:solidFill>
                  <a:schemeClr val="tx2"/>
                </a:solidFill>
                <a:latin typeface="Arial" pitchFamily="34" charset="0"/>
                <a:ea typeface="宋体" charset="-122"/>
              </a:defRPr>
            </a:lvl1pPr>
          </a:lstStyle>
          <a:p>
            <a:pPr lvl="0"/>
            <a:r>
              <a:t>单击此处编辑母版标题样式</a:t>
            </a:r>
          </a:p>
        </p:txBody>
      </p:sp>
      <p:sp>
        <p:nvSpPr>
          <p:cNvPr id="1027" name=""/>
          <p:cNvSpPr/>
          <p:nvPr>
            <p:ph type="body" idx="1"/>
          </p:nvPr>
        </p:nvSpPr>
        <p:spPr>
          <a:xfrm>
            <a:off x="502006" y="1757019"/>
            <a:ext cx="9036101" cy="4969507"/>
          </a:xfrm>
          <a:prstGeom prst="rect">
            <a:avLst/>
          </a:prstGeom>
          <a:noFill/>
          <a:ln cap="flat">
            <a:noFill/>
            <a:prstDash val="solid"/>
            <a:miter lim="800000"/>
            <a:headEnd type="none" w="med" len="med"/>
            <a:tailEnd type="none" w="med" len="med"/>
          </a:ln>
        </p:spPr>
        <p:txBody>
          <a:bodyPr/>
          <a:lstStyle>
            <a:lvl1pPr marL="376504" indent="-376504" algn="l" defTabSz="1004011" rtl="0" eaLnBrk="1" fontAlgn="base" hangingPunct="1">
              <a:lnSpc>
                <a:spcPct val="100000"/>
              </a:lnSpc>
              <a:spcBef>
                <a:spcPct val="20000"/>
              </a:spcBef>
              <a:spcAft>
                <a:spcPct val="0"/>
              </a:spcAft>
              <a:buClrTx/>
              <a:buSzTx/>
              <a:buFontTx/>
              <a:buChar char="•"/>
              <a:defRPr kumimoji="0" lang="zh-CN" altLang="en-US" sz="3514" b="0" i="0" u="none">
                <a:solidFill>
                  <a:schemeClr val="tx1"/>
                </a:solidFill>
                <a:latin typeface="Arial" pitchFamily="34" charset="0"/>
                <a:ea typeface="宋体" charset="-122"/>
              </a:defRPr>
            </a:lvl1pPr>
            <a:lvl2pPr marL="815759" indent="-313753" algn="l" defTabSz="1004011" rtl="0" eaLnBrk="1" fontAlgn="base" hangingPunct="1">
              <a:lnSpc>
                <a:spcPct val="100000"/>
              </a:lnSpc>
              <a:spcBef>
                <a:spcPct val="20000"/>
              </a:spcBef>
              <a:spcAft>
                <a:spcPct val="0"/>
              </a:spcAft>
              <a:buClrTx/>
              <a:buSzTx/>
              <a:buFontTx/>
              <a:buChar char="–"/>
              <a:defRPr kumimoji="0" lang="zh-CN" altLang="en-US" sz="3074" b="0" i="0" u="none">
                <a:solidFill>
                  <a:schemeClr val="tx1"/>
                </a:solidFill>
                <a:latin typeface="Arial" pitchFamily="34" charset="0"/>
                <a:ea typeface="宋体" charset="-122"/>
              </a:defRPr>
            </a:lvl2pPr>
            <a:lvl3pPr marL="1255014" indent="-251003" algn="l" defTabSz="1004011" rtl="0" eaLnBrk="1" fontAlgn="base" hangingPunct="1">
              <a:lnSpc>
                <a:spcPct val="100000"/>
              </a:lnSpc>
              <a:spcBef>
                <a:spcPct val="20000"/>
              </a:spcBef>
              <a:spcAft>
                <a:spcPct val="0"/>
              </a:spcAft>
              <a:buClrTx/>
              <a:buSzTx/>
              <a:buFontTx/>
              <a:buChar char="•"/>
              <a:defRPr kumimoji="0" lang="zh-CN" altLang="en-US" sz="2635" b="0" i="0" u="none">
                <a:solidFill>
                  <a:schemeClr val="tx1"/>
                </a:solidFill>
                <a:latin typeface="Arial" pitchFamily="34" charset="0"/>
                <a:ea typeface="宋体" charset="-122"/>
              </a:defRPr>
            </a:lvl3pPr>
            <a:lvl4pPr marL="1757019" indent="-251003" algn="l" defTabSz="1004011" rtl="0" eaLnBrk="1" fontAlgn="base" hangingPunct="1">
              <a:lnSpc>
                <a:spcPct val="100000"/>
              </a:lnSpc>
              <a:spcBef>
                <a:spcPct val="20000"/>
              </a:spcBef>
              <a:spcAft>
                <a:spcPct val="0"/>
              </a:spcAft>
              <a:buClrTx/>
              <a:buSzTx/>
              <a:buFontTx/>
              <a:buChar char="–"/>
              <a:defRPr kumimoji="0" lang="zh-CN" altLang="en-US" sz="2196" b="0" i="0" u="none">
                <a:solidFill>
                  <a:schemeClr val="tx1"/>
                </a:solidFill>
                <a:latin typeface="Arial" pitchFamily="34" charset="0"/>
                <a:ea typeface="宋体" charset="-122"/>
              </a:defRPr>
            </a:lvl4pPr>
            <a:lvl5pPr marL="2259025" indent="-251003" algn="l" defTabSz="1004011" rtl="0" eaLnBrk="1" fontAlgn="base" hangingPunct="1">
              <a:lnSpc>
                <a:spcPct val="100000"/>
              </a:lnSpc>
              <a:spcBef>
                <a:spcPct val="20000"/>
              </a:spcBef>
              <a:spcAft>
                <a:spcPct val="0"/>
              </a:spcAft>
              <a:buClrTx/>
              <a:buSzTx/>
              <a:buFontTx/>
              <a:buChar char="»"/>
              <a:defRPr kumimoji="0" lang="zh-CN" altLang="en-US" sz="2196" b="0" i="0" u="none">
                <a:solidFill>
                  <a:schemeClr val="tx1"/>
                </a:solidFill>
                <a:latin typeface="Arial" pitchFamily="34" charset="0"/>
                <a:ea typeface="宋体" charset="-122"/>
              </a:defRPr>
            </a:lvl5pPr>
          </a:lstStyle>
          <a:p>
            <a:pPr lvl="0"/>
            <a:r>
              <a:t>单击此处编辑母版文本样式</a:t>
            </a:r>
          </a:p>
          <a:p>
            <a:pPr lvl="1"/>
            <a:r>
              <a:t>第二级</a:t>
            </a:r>
          </a:p>
          <a:p>
            <a:pPr lvl="2"/>
            <a:r>
              <a:t>第三级</a:t>
            </a:r>
          </a:p>
          <a:p>
            <a:pPr lvl="3"/>
            <a:r>
              <a:t>第四级</a:t>
            </a:r>
          </a:p>
          <a:p>
            <a:pPr lvl="4"/>
            <a:r>
              <a:t>第五级</a:t>
            </a:r>
          </a:p>
        </p:txBody>
      </p:sp>
      <p:sp>
        <p:nvSpPr>
          <p:cNvPr id="1028" name=""/>
          <p:cNvSpPr/>
          <p:nvPr>
            <p:ph type="dt" sz="half" idx="2"/>
          </p:nvPr>
        </p:nvSpPr>
        <p:spPr>
          <a:xfrm>
            <a:off x="502006" y="6857257"/>
            <a:ext cx="2342693" cy="522922"/>
          </a:xfrm>
          <a:prstGeom prst="rect">
            <a:avLst/>
          </a:prstGeom>
          <a:noFill/>
          <a:ln cap="flat">
            <a:noFill/>
            <a:prstDash val="solid"/>
            <a:miter lim="800000"/>
            <a:headEnd type="none" w="med" len="med"/>
            <a:tailEnd type="none" w="med" len="med"/>
          </a:ln>
        </p:spPr>
        <p:txBody>
          <a:bodyPr/>
          <a:lstStyle>
            <a:defPPr>
              <a:defRPr lang="zh-CN" altLang="en-US"/>
            </a:defPPr>
            <a:lvl1pPr marL="0" indent="0" algn="l" defTabSz="1004011" rtl="0" eaLnBrk="1" fontAlgn="base" latinLnBrk="0" hangingPunct="1">
              <a:lnSpc>
                <a:spcPct val="100000"/>
              </a:lnSpc>
              <a:spcBef>
                <a:spcPct val="0"/>
              </a:spcBef>
              <a:spcAft>
                <a:spcPct val="0"/>
              </a:spcAft>
              <a:buClrTx/>
              <a:buSzTx/>
              <a:buFontTx/>
              <a:buNone/>
              <a:defRPr kumimoji="0" lang="zh-CN" altLang="en-US" sz="1976" b="0" i="0" u="none" kern="1200">
                <a:solidFill>
                  <a:schemeClr val="tx1"/>
                </a:solidFill>
                <a:latin typeface="Arial" pitchFamily="34" charset="0"/>
                <a:ea typeface="宋体" charset="-122"/>
                <a:cs typeface="+mn-cs"/>
              </a:defRPr>
            </a:lvl1pPr>
            <a:lvl2pPr marL="502006" indent="0" algn="l" defTabSz="1004011" rtl="0" eaLnBrk="1" fontAlgn="base" latinLnBrk="0" hangingPunct="1">
              <a:lnSpc>
                <a:spcPct val="100000"/>
              </a:lnSpc>
              <a:spcBef>
                <a:spcPct val="0"/>
              </a:spcBef>
              <a:spcAft>
                <a:spcPct val="0"/>
              </a:spcAft>
              <a:buClrTx/>
              <a:buSzTx/>
              <a:buFontTx/>
              <a:buNone/>
              <a:defRPr kumimoji="0" lang="zh-CN" altLang="en-US" sz="1976" b="0" i="0" u="none" kern="1200">
                <a:solidFill>
                  <a:schemeClr val="tx1"/>
                </a:solidFill>
                <a:latin typeface="Arial" pitchFamily="34" charset="0"/>
                <a:ea typeface="宋体" charset="-122"/>
                <a:cs typeface="+mn-cs"/>
              </a:defRPr>
            </a:lvl2pPr>
            <a:lvl3pPr marL="1004011" indent="0" algn="l" defTabSz="1004011" rtl="0" eaLnBrk="1" fontAlgn="base" latinLnBrk="0" hangingPunct="1">
              <a:lnSpc>
                <a:spcPct val="100000"/>
              </a:lnSpc>
              <a:spcBef>
                <a:spcPct val="0"/>
              </a:spcBef>
              <a:spcAft>
                <a:spcPct val="0"/>
              </a:spcAft>
              <a:buClrTx/>
              <a:buSzTx/>
              <a:buFontTx/>
              <a:buNone/>
              <a:defRPr kumimoji="0" lang="zh-CN" altLang="en-US" sz="1976" b="0" i="0" u="none" kern="1200">
                <a:solidFill>
                  <a:schemeClr val="tx1"/>
                </a:solidFill>
                <a:latin typeface="Arial" pitchFamily="34" charset="0"/>
                <a:ea typeface="宋体" charset="-122"/>
                <a:cs typeface="+mn-cs"/>
              </a:defRPr>
            </a:lvl3pPr>
            <a:lvl4pPr marL="1506017" indent="0" algn="l" defTabSz="1004011" rtl="0" eaLnBrk="1" fontAlgn="base" latinLnBrk="0" hangingPunct="1">
              <a:lnSpc>
                <a:spcPct val="100000"/>
              </a:lnSpc>
              <a:spcBef>
                <a:spcPct val="0"/>
              </a:spcBef>
              <a:spcAft>
                <a:spcPct val="0"/>
              </a:spcAft>
              <a:buClrTx/>
              <a:buSzTx/>
              <a:buFontTx/>
              <a:buNone/>
              <a:defRPr kumimoji="0" lang="zh-CN" altLang="en-US" sz="1976" b="0" i="0" u="none" kern="1200">
                <a:solidFill>
                  <a:schemeClr val="tx1"/>
                </a:solidFill>
                <a:latin typeface="Arial" pitchFamily="34" charset="0"/>
                <a:ea typeface="宋体" charset="-122"/>
                <a:cs typeface="+mn-cs"/>
              </a:defRPr>
            </a:lvl4pPr>
            <a:lvl5pPr marL="2008022" indent="0" algn="l" defTabSz="1004011" rtl="0" eaLnBrk="1" fontAlgn="base" latinLnBrk="0" hangingPunct="1">
              <a:lnSpc>
                <a:spcPct val="100000"/>
              </a:lnSpc>
              <a:spcBef>
                <a:spcPct val="0"/>
              </a:spcBef>
              <a:spcAft>
                <a:spcPct val="0"/>
              </a:spcAft>
              <a:buClrTx/>
              <a:buSzTx/>
              <a:buFontTx/>
              <a:buNone/>
              <a:defRPr kumimoji="0" lang="zh-CN" altLang="en-US" sz="1976"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sz="1537"/>
          </a:p>
        </p:txBody>
      </p:sp>
      <p:sp>
        <p:nvSpPr>
          <p:cNvPr id="1029" name=""/>
          <p:cNvSpPr/>
          <p:nvPr>
            <p:ph type="ftr" sz="quarter" idx="3"/>
          </p:nvPr>
        </p:nvSpPr>
        <p:spPr>
          <a:xfrm>
            <a:off x="3430372" y="6857257"/>
            <a:ext cx="3179369" cy="522922"/>
          </a:xfrm>
          <a:prstGeom prst="rect">
            <a:avLst/>
          </a:prstGeom>
          <a:noFill/>
          <a:ln cap="flat">
            <a:noFill/>
            <a:prstDash val="solid"/>
            <a:miter lim="800000"/>
            <a:headEnd type="none" w="med" len="med"/>
            <a:tailEnd type="none" w="med" len="med"/>
          </a:ln>
        </p:spPr>
        <p:txBody>
          <a:bodyPr/>
          <a:lstStyle>
            <a:defPPr>
              <a:defRPr lang="zh-CN" altLang="en-US"/>
            </a:defPPr>
            <a:lvl1pPr marL="0" indent="0" algn="l" defTabSz="1004011" rtl="0" eaLnBrk="1" fontAlgn="base" latinLnBrk="0" hangingPunct="1">
              <a:lnSpc>
                <a:spcPct val="100000"/>
              </a:lnSpc>
              <a:spcBef>
                <a:spcPct val="0"/>
              </a:spcBef>
              <a:spcAft>
                <a:spcPct val="0"/>
              </a:spcAft>
              <a:buClrTx/>
              <a:buSzTx/>
              <a:buFontTx/>
              <a:buNone/>
              <a:defRPr kumimoji="0" lang="zh-CN" altLang="en-US" sz="1976" b="0" i="0" u="none" kern="1200">
                <a:solidFill>
                  <a:schemeClr val="tx1"/>
                </a:solidFill>
                <a:latin typeface="Arial" pitchFamily="34" charset="0"/>
                <a:ea typeface="宋体" charset="-122"/>
                <a:cs typeface="+mn-cs"/>
              </a:defRPr>
            </a:lvl1pPr>
            <a:lvl2pPr marL="502006" indent="0" algn="l" defTabSz="1004011" rtl="0" eaLnBrk="1" fontAlgn="base" latinLnBrk="0" hangingPunct="1">
              <a:lnSpc>
                <a:spcPct val="100000"/>
              </a:lnSpc>
              <a:spcBef>
                <a:spcPct val="0"/>
              </a:spcBef>
              <a:spcAft>
                <a:spcPct val="0"/>
              </a:spcAft>
              <a:buClrTx/>
              <a:buSzTx/>
              <a:buFontTx/>
              <a:buNone/>
              <a:defRPr kumimoji="0" lang="zh-CN" altLang="en-US" sz="1976" b="0" i="0" u="none" kern="1200">
                <a:solidFill>
                  <a:schemeClr val="tx1"/>
                </a:solidFill>
                <a:latin typeface="Arial" pitchFamily="34" charset="0"/>
                <a:ea typeface="宋体" charset="-122"/>
                <a:cs typeface="+mn-cs"/>
              </a:defRPr>
            </a:lvl2pPr>
            <a:lvl3pPr marL="1004011" indent="0" algn="l" defTabSz="1004011" rtl="0" eaLnBrk="1" fontAlgn="base" latinLnBrk="0" hangingPunct="1">
              <a:lnSpc>
                <a:spcPct val="100000"/>
              </a:lnSpc>
              <a:spcBef>
                <a:spcPct val="0"/>
              </a:spcBef>
              <a:spcAft>
                <a:spcPct val="0"/>
              </a:spcAft>
              <a:buClrTx/>
              <a:buSzTx/>
              <a:buFontTx/>
              <a:buNone/>
              <a:defRPr kumimoji="0" lang="zh-CN" altLang="en-US" sz="1976" b="0" i="0" u="none" kern="1200">
                <a:solidFill>
                  <a:schemeClr val="tx1"/>
                </a:solidFill>
                <a:latin typeface="Arial" pitchFamily="34" charset="0"/>
                <a:ea typeface="宋体" charset="-122"/>
                <a:cs typeface="+mn-cs"/>
              </a:defRPr>
            </a:lvl3pPr>
            <a:lvl4pPr marL="1506017" indent="0" algn="l" defTabSz="1004011" rtl="0" eaLnBrk="1" fontAlgn="base" latinLnBrk="0" hangingPunct="1">
              <a:lnSpc>
                <a:spcPct val="100000"/>
              </a:lnSpc>
              <a:spcBef>
                <a:spcPct val="0"/>
              </a:spcBef>
              <a:spcAft>
                <a:spcPct val="0"/>
              </a:spcAft>
              <a:buClrTx/>
              <a:buSzTx/>
              <a:buFontTx/>
              <a:buNone/>
              <a:defRPr kumimoji="0" lang="zh-CN" altLang="en-US" sz="1976" b="0" i="0" u="none" kern="1200">
                <a:solidFill>
                  <a:schemeClr val="tx1"/>
                </a:solidFill>
                <a:latin typeface="Arial" pitchFamily="34" charset="0"/>
                <a:ea typeface="宋体" charset="-122"/>
                <a:cs typeface="+mn-cs"/>
              </a:defRPr>
            </a:lvl4pPr>
            <a:lvl5pPr marL="2008022" indent="0" algn="l" defTabSz="1004011" rtl="0" eaLnBrk="1" fontAlgn="base" latinLnBrk="0" hangingPunct="1">
              <a:lnSpc>
                <a:spcPct val="100000"/>
              </a:lnSpc>
              <a:spcBef>
                <a:spcPct val="0"/>
              </a:spcBef>
              <a:spcAft>
                <a:spcPct val="0"/>
              </a:spcAft>
              <a:buClrTx/>
              <a:buSzTx/>
              <a:buFontTx/>
              <a:buNone/>
              <a:defRPr kumimoji="0" lang="zh-CN" altLang="en-US" sz="1976"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sz="1537"/>
          </a:p>
        </p:txBody>
      </p:sp>
      <p:sp>
        <p:nvSpPr>
          <p:cNvPr id="1030" name=""/>
          <p:cNvSpPr/>
          <p:nvPr>
            <p:ph type="sldNum" sz="quarter" idx="4"/>
          </p:nvPr>
        </p:nvSpPr>
        <p:spPr>
          <a:xfrm>
            <a:off x="7195414" y="6857257"/>
            <a:ext cx="2342693" cy="522922"/>
          </a:xfrm>
          <a:prstGeom prst="rect">
            <a:avLst/>
          </a:prstGeom>
          <a:noFill/>
          <a:ln cap="flat">
            <a:noFill/>
            <a:prstDash val="solid"/>
            <a:miter lim="800000"/>
            <a:headEnd type="none" w="med" len="med"/>
            <a:tailEnd type="none" w="med" len="med"/>
          </a:ln>
        </p:spPr>
        <p:txBody>
          <a:bodyPr/>
          <a:lstStyle>
            <a:defPPr>
              <a:defRPr lang="zh-CN" altLang="en-US"/>
            </a:defPPr>
            <a:lvl1pPr marL="0" indent="0" algn="l" defTabSz="1004011" rtl="0" eaLnBrk="1" fontAlgn="base" latinLnBrk="0" hangingPunct="1">
              <a:lnSpc>
                <a:spcPct val="100000"/>
              </a:lnSpc>
              <a:spcBef>
                <a:spcPct val="0"/>
              </a:spcBef>
              <a:spcAft>
                <a:spcPct val="0"/>
              </a:spcAft>
              <a:buClrTx/>
              <a:buSzTx/>
              <a:buFontTx/>
              <a:buNone/>
              <a:defRPr kumimoji="0" lang="zh-CN" altLang="en-US" sz="1976" b="0" i="0" u="none" kern="1200">
                <a:solidFill>
                  <a:schemeClr val="tx1"/>
                </a:solidFill>
                <a:latin typeface="Arial" pitchFamily="34" charset="0"/>
                <a:ea typeface="宋体" charset="-122"/>
                <a:cs typeface="+mn-cs"/>
              </a:defRPr>
            </a:lvl1pPr>
            <a:lvl2pPr marL="502006" indent="0" algn="l" defTabSz="1004011" rtl="0" eaLnBrk="1" fontAlgn="base" latinLnBrk="0" hangingPunct="1">
              <a:lnSpc>
                <a:spcPct val="100000"/>
              </a:lnSpc>
              <a:spcBef>
                <a:spcPct val="0"/>
              </a:spcBef>
              <a:spcAft>
                <a:spcPct val="0"/>
              </a:spcAft>
              <a:buClrTx/>
              <a:buSzTx/>
              <a:buFontTx/>
              <a:buNone/>
              <a:defRPr kumimoji="0" lang="zh-CN" altLang="en-US" sz="1976" b="0" i="0" u="none" kern="1200">
                <a:solidFill>
                  <a:schemeClr val="tx1"/>
                </a:solidFill>
                <a:latin typeface="Arial" pitchFamily="34" charset="0"/>
                <a:ea typeface="宋体" charset="-122"/>
                <a:cs typeface="+mn-cs"/>
              </a:defRPr>
            </a:lvl2pPr>
            <a:lvl3pPr marL="1004011" indent="0" algn="l" defTabSz="1004011" rtl="0" eaLnBrk="1" fontAlgn="base" latinLnBrk="0" hangingPunct="1">
              <a:lnSpc>
                <a:spcPct val="100000"/>
              </a:lnSpc>
              <a:spcBef>
                <a:spcPct val="0"/>
              </a:spcBef>
              <a:spcAft>
                <a:spcPct val="0"/>
              </a:spcAft>
              <a:buClrTx/>
              <a:buSzTx/>
              <a:buFontTx/>
              <a:buNone/>
              <a:defRPr kumimoji="0" lang="zh-CN" altLang="en-US" sz="1976" b="0" i="0" u="none" kern="1200">
                <a:solidFill>
                  <a:schemeClr val="tx1"/>
                </a:solidFill>
                <a:latin typeface="Arial" pitchFamily="34" charset="0"/>
                <a:ea typeface="宋体" charset="-122"/>
                <a:cs typeface="+mn-cs"/>
              </a:defRPr>
            </a:lvl3pPr>
            <a:lvl4pPr marL="1506017" indent="0" algn="l" defTabSz="1004011" rtl="0" eaLnBrk="1" fontAlgn="base" latinLnBrk="0" hangingPunct="1">
              <a:lnSpc>
                <a:spcPct val="100000"/>
              </a:lnSpc>
              <a:spcBef>
                <a:spcPct val="0"/>
              </a:spcBef>
              <a:spcAft>
                <a:spcPct val="0"/>
              </a:spcAft>
              <a:buClrTx/>
              <a:buSzTx/>
              <a:buFontTx/>
              <a:buNone/>
              <a:defRPr kumimoji="0" lang="zh-CN" altLang="en-US" sz="1976" b="0" i="0" u="none" kern="1200">
                <a:solidFill>
                  <a:schemeClr val="tx1"/>
                </a:solidFill>
                <a:latin typeface="Arial" pitchFamily="34" charset="0"/>
                <a:ea typeface="宋体" charset="-122"/>
                <a:cs typeface="+mn-cs"/>
              </a:defRPr>
            </a:lvl4pPr>
            <a:lvl5pPr marL="2008022" indent="0" algn="l" defTabSz="1004011" rtl="0" eaLnBrk="1" fontAlgn="base" latinLnBrk="0" hangingPunct="1">
              <a:lnSpc>
                <a:spcPct val="100000"/>
              </a:lnSpc>
              <a:spcBef>
                <a:spcPct val="0"/>
              </a:spcBef>
              <a:spcAft>
                <a:spcPct val="0"/>
              </a:spcAft>
              <a:buClrTx/>
              <a:buSzTx/>
              <a:buFontTx/>
              <a:buNone/>
              <a:defRPr kumimoji="0" lang="zh-CN" altLang="en-US" sz="1976"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r"/>
            <a:fld id="{47AD9EE5-298F-4B70-9664-59C4289AC828}" type="slidenum">
              <a:rPr sz="1537"/>
              <a:t>*</a:t>
            </a:fld>
          </a:p>
        </p:txBody>
      </p:sp>
    </p:spTree>
  </p:cSld>
  <p:clrMap bg1="lt1" tx1="dk1" bg2="lt2" tx2="dk2" accent1="accent1" accent2="accent2" accent3="accent3" accent4="accent4" accent5="accent5" accent6="accent6" hlink="hlink" folHlink="folHlink"/>
  <p:sldLayoutIdLst>
    <p:sldLayoutId id="2147483660" r:id="rId1"/>
  </p:sldLayoutIdLst>
  <p:transition/>
  <p:timing/>
  <p:hf sldNum="0" hdr="0" dt="0"/>
  <p:txStyles>
    <p:titleStyle>
      <a:lvl1pPr marL="0" indent="0" algn="ctr" defTabSz="1004011" rtl="0" eaLnBrk="1" fontAlgn="base" hangingPunct="1">
        <a:lnSpc>
          <a:spcPct val="100000"/>
        </a:lnSpc>
        <a:spcBef>
          <a:spcPct val="0"/>
        </a:spcBef>
        <a:spcAft>
          <a:spcPct val="0"/>
        </a:spcAft>
        <a:buClrTx/>
        <a:buSzTx/>
        <a:buFontTx/>
        <a:buNone/>
        <a:defRPr kumimoji="0" sz="4831" b="0" i="0" u="none">
          <a:solidFill>
            <a:schemeClr val="tx2"/>
          </a:solidFill>
          <a:latin typeface="Arial" pitchFamily="34" charset="0"/>
          <a:ea typeface="宋体" charset="-122"/>
        </a:defRPr>
      </a:lvl1pPr>
    </p:titleStyle>
    <p:bodyStyle>
      <a:lvl1pPr marL="376504" indent="-376504" algn="l" defTabSz="1004011" rtl="0" eaLnBrk="1" fontAlgn="base" hangingPunct="1">
        <a:lnSpc>
          <a:spcPct val="100000"/>
        </a:lnSpc>
        <a:spcBef>
          <a:spcPct val="20000"/>
        </a:spcBef>
        <a:spcAft>
          <a:spcPct val="0"/>
        </a:spcAft>
        <a:buClrTx/>
        <a:buSzTx/>
        <a:buFontTx/>
        <a:buChar char="•"/>
        <a:defRPr kumimoji="0" sz="3514" b="0" i="0" u="none">
          <a:solidFill>
            <a:schemeClr val="tx1"/>
          </a:solidFill>
          <a:latin typeface="Arial" pitchFamily="34" charset="0"/>
          <a:ea typeface="宋体" charset="-122"/>
        </a:defRPr>
      </a:lvl1pPr>
      <a:lvl2pPr marL="815759" indent="-313753" algn="l" defTabSz="1004011" rtl="0" eaLnBrk="1" fontAlgn="base" hangingPunct="1">
        <a:lnSpc>
          <a:spcPct val="100000"/>
        </a:lnSpc>
        <a:spcBef>
          <a:spcPct val="20000"/>
        </a:spcBef>
        <a:spcAft>
          <a:spcPct val="0"/>
        </a:spcAft>
        <a:buClrTx/>
        <a:buSzTx/>
        <a:buFontTx/>
        <a:buChar char="–"/>
        <a:defRPr kumimoji="0" sz="3074" b="0" i="0" u="none">
          <a:solidFill>
            <a:schemeClr val="tx1"/>
          </a:solidFill>
          <a:latin typeface="Arial" pitchFamily="34" charset="0"/>
          <a:ea typeface="宋体" charset="-122"/>
        </a:defRPr>
      </a:lvl2pPr>
      <a:lvl3pPr marL="1255014" indent="-251003" algn="l" defTabSz="1004011" rtl="0" eaLnBrk="1" fontAlgn="base" hangingPunct="1">
        <a:lnSpc>
          <a:spcPct val="100000"/>
        </a:lnSpc>
        <a:spcBef>
          <a:spcPct val="20000"/>
        </a:spcBef>
        <a:spcAft>
          <a:spcPct val="0"/>
        </a:spcAft>
        <a:buClrTx/>
        <a:buSzTx/>
        <a:buFontTx/>
        <a:buChar char="•"/>
        <a:defRPr kumimoji="0" sz="2635" b="0" i="0" u="none">
          <a:solidFill>
            <a:schemeClr val="tx1"/>
          </a:solidFill>
          <a:latin typeface="Arial" pitchFamily="34" charset="0"/>
          <a:ea typeface="宋体" charset="-122"/>
        </a:defRPr>
      </a:lvl3pPr>
      <a:lvl4pPr marL="1757019" indent="-251003" algn="l" defTabSz="1004011" rtl="0" eaLnBrk="1" fontAlgn="base" hangingPunct="1">
        <a:lnSpc>
          <a:spcPct val="100000"/>
        </a:lnSpc>
        <a:spcBef>
          <a:spcPct val="20000"/>
        </a:spcBef>
        <a:spcAft>
          <a:spcPct val="0"/>
        </a:spcAft>
        <a:buClrTx/>
        <a:buSzTx/>
        <a:buFontTx/>
        <a:buChar char="–"/>
        <a:defRPr kumimoji="0" sz="2196" b="0" i="0" u="none">
          <a:solidFill>
            <a:schemeClr val="tx1"/>
          </a:solidFill>
          <a:latin typeface="Arial" pitchFamily="34" charset="0"/>
          <a:ea typeface="宋体" charset="-122"/>
        </a:defRPr>
      </a:lvl4pPr>
      <a:lvl5pPr marL="2259025" indent="-251003" algn="l" defTabSz="1004011" rtl="0" eaLnBrk="1" fontAlgn="base" hangingPunct="1">
        <a:lnSpc>
          <a:spcPct val="100000"/>
        </a:lnSpc>
        <a:spcBef>
          <a:spcPct val="20000"/>
        </a:spcBef>
        <a:spcAft>
          <a:spcPct val="0"/>
        </a:spcAft>
        <a:buClrTx/>
        <a:buSzTx/>
        <a:buFontTx/>
        <a:buChar char="»"/>
        <a:defRPr kumimoji="0" sz="2196" b="0" i="0" u="none">
          <a:solidFill>
            <a:schemeClr val="tx1"/>
          </a:solidFill>
          <a:latin typeface="Arial" pitchFamily="34" charset="0"/>
          <a:ea typeface="宋体" charset="-122"/>
        </a:defRPr>
      </a:lvl5pPr>
    </p:bodyStyle>
    <p:otherStyle>
      <a:lvl1pPr marL="0" indent="0" algn="l" defTabSz="1004011" rtl="0" eaLnBrk="1" fontAlgn="base" hangingPunct="1">
        <a:lnSpc>
          <a:spcPct val="100000"/>
        </a:lnSpc>
        <a:spcBef>
          <a:spcPct val="0"/>
        </a:spcBef>
        <a:spcAft>
          <a:spcPct val="0"/>
        </a:spcAft>
        <a:buSzTx/>
        <a:buFont typeface="Arial" pitchFamily="34" charset="0"/>
        <a:buNone/>
        <a:defRPr kumimoji="0" sz="1976" b="0" i="0" u="none" baseline="0">
          <a:solidFill>
            <a:schemeClr val="tx1"/>
          </a:solidFill>
          <a:effectLst/>
        </a:defRPr>
      </a:lvl1pPr>
      <a:lvl2pPr marL="502006" indent="0" algn="l" defTabSz="1004011" rtl="0" eaLnBrk="1" fontAlgn="base" hangingPunct="1">
        <a:lnSpc>
          <a:spcPct val="100000"/>
        </a:lnSpc>
        <a:spcBef>
          <a:spcPct val="0"/>
        </a:spcBef>
        <a:spcAft>
          <a:spcPct val="0"/>
        </a:spcAft>
        <a:buSzTx/>
        <a:buFont typeface="Arial" pitchFamily="34" charset="0"/>
        <a:buNone/>
        <a:defRPr kumimoji="0" sz="1976" b="0" i="0" u="none" baseline="0">
          <a:solidFill>
            <a:schemeClr val="tx1"/>
          </a:solidFill>
          <a:effectLst/>
        </a:defRPr>
      </a:lvl2pPr>
      <a:lvl3pPr marL="1004011" indent="0" algn="l" defTabSz="1004011" rtl="0" eaLnBrk="1" fontAlgn="base" hangingPunct="1">
        <a:lnSpc>
          <a:spcPct val="100000"/>
        </a:lnSpc>
        <a:spcBef>
          <a:spcPct val="0"/>
        </a:spcBef>
        <a:spcAft>
          <a:spcPct val="0"/>
        </a:spcAft>
        <a:buSzTx/>
        <a:buFont typeface="Arial" pitchFamily="34" charset="0"/>
        <a:buNone/>
        <a:defRPr kumimoji="0" sz="1976" b="0" i="0" u="none" baseline="0">
          <a:solidFill>
            <a:schemeClr val="tx1"/>
          </a:solidFill>
          <a:effectLst/>
        </a:defRPr>
      </a:lvl3pPr>
      <a:lvl4pPr marL="1506017" indent="0" algn="l" defTabSz="1004011" rtl="0" eaLnBrk="1" fontAlgn="base" hangingPunct="1">
        <a:lnSpc>
          <a:spcPct val="100000"/>
        </a:lnSpc>
        <a:spcBef>
          <a:spcPct val="0"/>
        </a:spcBef>
        <a:spcAft>
          <a:spcPct val="0"/>
        </a:spcAft>
        <a:buSzTx/>
        <a:buFont typeface="Arial" pitchFamily="34" charset="0"/>
        <a:buNone/>
        <a:defRPr kumimoji="0" sz="1976" b="0" i="0" u="none" baseline="0">
          <a:solidFill>
            <a:schemeClr val="tx1"/>
          </a:solidFill>
          <a:effectLst/>
        </a:defRPr>
      </a:lvl4pPr>
      <a:lvl5pPr marL="2008022" indent="0" algn="l" defTabSz="1004011" rtl="0" eaLnBrk="1" fontAlgn="base" hangingPunct="1">
        <a:lnSpc>
          <a:spcPct val="100000"/>
        </a:lnSpc>
        <a:spcBef>
          <a:spcPct val="0"/>
        </a:spcBef>
        <a:spcAft>
          <a:spcPct val="0"/>
        </a:spcAft>
        <a:buSzTx/>
        <a:buFont typeface="Arial" pitchFamily="34" charset="0"/>
        <a:buNone/>
        <a:defRPr kumimoji="0" sz="1976" b="0" i="0" u="none" baseline="0">
          <a:solidFill>
            <a:schemeClr val="tx1"/>
          </a:solidFill>
          <a:effectLst/>
        </a:defRPr>
      </a:lvl5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3521413400201111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50" name=""/>
          <p:cNvSpPr/>
          <p:nvPr>
            <p:ph type="ctrTitle" idx="4294967295"/>
          </p:nvPr>
        </p:nvSpPr>
        <p:spPr>
          <a:xfrm>
            <a:off x="671085" y="2421132"/>
            <a:ext cx="8534095" cy="1614087"/>
          </a:xfrm>
          <a:prstGeom prst="rect">
            <a:avLst/>
          </a:prstGeom>
          <a:noFill/>
          <a:ln cap="flat">
            <a:noFill/>
            <a:prstDash val="solid"/>
            <a:miter lim="800000"/>
            <a:headEnd type="none" w="med" len="med"/>
            <a:tailEnd type="none" w="med" len="med"/>
          </a:ln>
        </p:spPr>
        <p:txBody>
          <a:bodyPr anchor="ctr" anchorCtr="0"/>
          <a:lstStyle>
            <a:lvl1pPr marL="0" indent="0" algn="ctr" defTabSz="1004011" rtl="0" eaLnBrk="1" fontAlgn="base" hangingPunct="1">
              <a:lnSpc>
                <a:spcPct val="100000"/>
              </a:lnSpc>
              <a:spcBef>
                <a:spcPct val="0"/>
              </a:spcBef>
              <a:spcAft>
                <a:spcPct val="0"/>
              </a:spcAft>
              <a:buClrTx/>
              <a:buSzTx/>
              <a:buFontTx/>
              <a:buNone/>
              <a:defRPr kumimoji="0" lang="zh-CN" altLang="en-US" sz="4831" b="0" i="0" u="none">
                <a:solidFill>
                  <a:schemeClr val="tx2"/>
                </a:solidFill>
                <a:latin typeface="Arial" pitchFamily="34" charset="0"/>
                <a:ea typeface="宋体" charset="-122"/>
              </a:defRPr>
            </a:lvl1pPr>
          </a:lstStyle>
          <a:p>
            <a:pPr lvl="0"/>
            <a:r>
              <a:rPr sz="7806" b="1">
                <a:solidFill>
                  <a:srgbClr val="CC0167"/>
                </a:solidFill>
                <a:ea typeface="隶书" charset="-122"/>
              </a:rPr>
              <a:t>农药平安使用</a:t>
            </a:r>
            <a:endParaRPr sz="7906" b="1">
              <a:solidFill>
                <a:srgbClr val="CC0000"/>
              </a:solidFill>
              <a:ea typeface="隶书" charset="-122"/>
            </a:endParaRPr>
          </a:p>
        </p:txBody>
      </p:sp>
      <p:sp>
        <p:nvSpPr>
          <p:cNvPr id="2051" name="Date Placeholder 1"/>
          <p:cNvSpPr>
            <a:spLocks noGrp="1"/>
          </p:cNvSpPr>
          <p:nvPr>
            <p:ph type="dt" sz="half" idx="10"/>
          </p:nvPr>
        </p:nvSpPr>
        <p:spPr/>
        <p:txBody>
          <a:bodyPr/>
          <a:lstStyle/>
          <a:p>
            <a:pPr lvl="0"/>
            <a:endParaRPr sz="1537"/>
          </a:p>
        </p:txBody>
      </p:sp>
      <p:sp>
        <p:nvSpPr>
          <p:cNvPr id="2053" name="New shape"/>
          <p:cNvSpPr/>
          <p:nvPr/>
        </p:nvSpPr>
        <p:spPr>
          <a:xfrm>
            <a:off x="0" y="7276084"/>
            <a:ext cx="10040112"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pitchFamily="34" charset="0"/>
                <a:ea typeface="+mn-ea"/>
                <a:cs typeface="+mn-cs"/>
              </a:defRPr>
            </a:lvl1pPr>
            <a:lvl2pPr marL="457200" algn="l" defTabSz="914400" rtl="0" eaLnBrk="1" latinLnBrk="0" hangingPunct="1">
              <a:defRPr sz="1800" kern="1200">
                <a:solidFill>
                  <a:srgbClr val="FFFFFF"/>
                </a:solidFill>
                <a:latin typeface="Arial" pitchFamily="34" charset="0"/>
                <a:ea typeface="+mn-ea"/>
                <a:cs typeface="+mn-cs"/>
              </a:defRPr>
            </a:lvl2pPr>
            <a:lvl3pPr marL="914400" algn="l" defTabSz="914400" rtl="0" eaLnBrk="1" latinLnBrk="0" hangingPunct="1">
              <a:defRPr sz="1800" kern="1200">
                <a:solidFill>
                  <a:srgbClr val="FFFFFF"/>
                </a:solidFill>
                <a:latin typeface="Arial" pitchFamily="34" charset="0"/>
                <a:ea typeface="+mn-ea"/>
                <a:cs typeface="+mn-cs"/>
              </a:defRPr>
            </a:lvl3pPr>
            <a:lvl4pPr marL="1371600" algn="l" defTabSz="914400" rtl="0" eaLnBrk="1" latinLnBrk="0" hangingPunct="1">
              <a:defRPr sz="1800" kern="1200">
                <a:solidFill>
                  <a:srgbClr val="FFFFFF"/>
                </a:solidFill>
                <a:latin typeface="Arial" pitchFamily="34" charset="0"/>
                <a:ea typeface="+mn-ea"/>
                <a:cs typeface="+mn-cs"/>
              </a:defRPr>
            </a:lvl4pPr>
            <a:lvl5pPr marL="1828800" algn="l" defTabSz="914400" rtl="0" eaLnBrk="1" latinLnBrk="0" hangingPunct="1">
              <a:defRPr sz="1800" kern="1200">
                <a:solidFill>
                  <a:srgbClr val="FFFFFF"/>
                </a:solidFill>
                <a:latin typeface="Arial" pitchFamily="34" charset="0"/>
                <a:ea typeface="+mn-ea"/>
                <a:cs typeface="+mn-cs"/>
              </a:defRPr>
            </a:lvl5pPr>
            <a:lvl6pPr marL="2286000" algn="l" defTabSz="914400" rtl="0" eaLnBrk="1" latinLnBrk="0" hangingPunct="1">
              <a:defRPr sz="1800" kern="1200">
                <a:solidFill>
                  <a:srgbClr val="FFFFFF"/>
                </a:solidFill>
                <a:latin typeface="Arial" pitchFamily="34" charset="0"/>
                <a:ea typeface="+mn-ea"/>
                <a:cs typeface="+mn-cs"/>
              </a:defRPr>
            </a:lvl6pPr>
            <a:lvl7pPr marL="2743200" algn="l" defTabSz="914400" rtl="0" eaLnBrk="1" latinLnBrk="0" hangingPunct="1">
              <a:defRPr sz="1800" kern="1200">
                <a:solidFill>
                  <a:srgbClr val="FFFFFF"/>
                </a:solidFill>
                <a:latin typeface="Arial" pitchFamily="34" charset="0"/>
                <a:ea typeface="+mn-ea"/>
                <a:cs typeface="+mn-cs"/>
              </a:defRPr>
            </a:lvl7pPr>
            <a:lvl8pPr marL="3200400" algn="l" defTabSz="914400" rtl="0" eaLnBrk="1" latinLnBrk="0" hangingPunct="1">
              <a:defRPr sz="1800" kern="1200">
                <a:solidFill>
                  <a:srgbClr val="FFFFFF"/>
                </a:solidFill>
                <a:latin typeface="Arial" pitchFamily="34" charset="0"/>
                <a:ea typeface="+mn-ea"/>
                <a:cs typeface="+mn-cs"/>
              </a:defRPr>
            </a:lvl8pPr>
            <a:lvl9pPr marL="3657600" algn="l" defTabSz="914400" rtl="0" eaLnBrk="1" latinLnBrk="0" hangingPunct="1">
              <a:defRPr sz="1800" kern="1200">
                <a:solidFill>
                  <a:srgbClr val="FFFFFF"/>
                </a:solidFill>
                <a:latin typeface="Arial" pitchFamily="34" charset="0"/>
                <a:ea typeface="+mn-ea"/>
                <a:cs typeface="+mn-cs"/>
              </a:defRPr>
            </a:lvl9pPr>
          </a:lstStyle>
          <a:p>
            <a:pPr algn="ctr"/>
            <a:r>
              <a:rPr sz="800" b="0">
                <a:solidFill>
                  <a:srgbClr val="000000"/>
                </a:solidFill>
              </a:rPr>
              <a:t>第一页，共三十二页。</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8" presetClass="emph" presetSubtype="0" dur="500" fill="hold" grpId="0" nodeType="clickEffect">
                                  <p:stCondLst>
                                    <p:cond delay="0"/>
                                  </p:stCondLst>
                                  <p:childTnLst>
                                    <p:animClr>
                                      <p:cBhvr additive="base">
                                        <p:cTn id="6" dur="500" fill="hold"/>
                                        <p:tgtEl>
                                          <p:spTgt spid="2050"/>
                                        </p:tgtEl>
                                        <p:attrNameLst>
                                          <p:attrName>style.color</p:attrName>
                                        </p:attrNameLst>
                                      </p:cBhvr>
                                      <p:to>
                                        <a:srgbClr val="000000"/>
                                      </p:to>
                                    </p:animClr>
                                    <p:animClr>
                                      <p:cBhvr additive="base">
                                        <p:cTn id="7" dur="500" fill="hold"/>
                                        <p:tgtEl>
                                          <p:spTgt spid="2050"/>
                                        </p:tgtEl>
                                        <p:attrNameLst>
                                          <p:attrName>fillcolor</p:attrName>
                                        </p:attrNameLst>
                                      </p:cBhvr>
                                      <p:to>
                                        <a:srgbClr val="000000"/>
                                      </p:to>
                                    </p:animClr>
                                    <p:set>
                                      <p:cBhvr additive="base">
                                        <p:cTn id="8" dur="500" fill="hold"/>
                                        <p:tgtEl>
                                          <p:spTgt spid="2050"/>
                                        </p:tgtEl>
                                        <p:attrNameLst>
                                          <p:attrName>fill.type</p:attrName>
                                        </p:attrNameLst>
                                      </p:cBhvr>
                                      <p:to>
                                        <p:strVal val="solid"/>
                                      </p:to>
                                    </p:set>
                                    <p:anim to="1.5" calcmode="lin" valueType="num">
                                      <p:cBhvr additive="base">
                                        <p:cTn id="9" dur="500" fill="hold"/>
                                        <p:tgtEl>
                                          <p:spTgt spid="2050"/>
                                        </p:tgtEl>
                                        <p:attrNameLst>
                                          <p:attrName>style.fontSize</p:attrName>
                                        </p:attrNameLst>
                                      </p:cBhvr>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50" grpId="0"/>
    </p:bldLs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053" name="Picture 2"/>
          <p:cNvPicPr/>
          <p:nvPr/>
        </p:nvPicPr>
        <p:blipFill>
          <a:blip r:embed="rId2"/>
          <a:stretch>
            <a:fillRect/>
          </a:stretch>
        </p:blipFill>
        <p:spPr>
          <a:xfrm>
            <a:off x="0" y="1709957"/>
            <a:ext cx="10040111" cy="5169960"/>
          </a:xfrm>
          <a:prstGeom prst="rect">
            <a:avLst/>
          </a:prstGeom>
          <a:noFill/>
          <a:ln cap="flat">
            <a:noFill/>
            <a:prstDash val="solid"/>
            <a:miter lim="800000"/>
            <a:headEnd type="none" w="med" len="med"/>
            <a:tailEnd type="none" w="med" len="med"/>
          </a:ln>
        </p:spPr>
      </p:pic>
      <p:sp>
        <p:nvSpPr>
          <p:cNvPr id="2054" name="Date Placeholder 1"/>
          <p:cNvSpPr>
            <a:spLocks noGrp="1"/>
          </p:cNvSpPr>
          <p:nvPr>
            <p:ph type="dt" sz="half" idx="10"/>
          </p:nvPr>
        </p:nvSpPr>
        <p:spPr/>
        <p:txBody>
          <a:bodyPr/>
          <a:lstStyle/>
          <a:p>
            <a:pPr lvl="0"/>
            <a:endParaRPr sz="1537"/>
          </a:p>
        </p:txBody>
      </p:sp>
      <p:sp>
        <p:nvSpPr>
          <p:cNvPr id="2056" name="New shape"/>
          <p:cNvSpPr/>
          <p:nvPr/>
        </p:nvSpPr>
        <p:spPr>
          <a:xfrm>
            <a:off x="0" y="7276084"/>
            <a:ext cx="10040112"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pitchFamily="34" charset="0"/>
                <a:ea typeface="+mn-ea"/>
                <a:cs typeface="+mn-cs"/>
              </a:defRPr>
            </a:lvl1pPr>
            <a:lvl2pPr marL="457200" algn="l" defTabSz="914400" rtl="0" eaLnBrk="1" latinLnBrk="0" hangingPunct="1">
              <a:defRPr sz="1800" kern="1200">
                <a:solidFill>
                  <a:srgbClr val="FFFFFF"/>
                </a:solidFill>
                <a:latin typeface="Arial" pitchFamily="34" charset="0"/>
                <a:ea typeface="+mn-ea"/>
                <a:cs typeface="+mn-cs"/>
              </a:defRPr>
            </a:lvl2pPr>
            <a:lvl3pPr marL="914400" algn="l" defTabSz="914400" rtl="0" eaLnBrk="1" latinLnBrk="0" hangingPunct="1">
              <a:defRPr sz="1800" kern="1200">
                <a:solidFill>
                  <a:srgbClr val="FFFFFF"/>
                </a:solidFill>
                <a:latin typeface="Arial" pitchFamily="34" charset="0"/>
                <a:ea typeface="+mn-ea"/>
                <a:cs typeface="+mn-cs"/>
              </a:defRPr>
            </a:lvl3pPr>
            <a:lvl4pPr marL="1371600" algn="l" defTabSz="914400" rtl="0" eaLnBrk="1" latinLnBrk="0" hangingPunct="1">
              <a:defRPr sz="1800" kern="1200">
                <a:solidFill>
                  <a:srgbClr val="FFFFFF"/>
                </a:solidFill>
                <a:latin typeface="Arial" pitchFamily="34" charset="0"/>
                <a:ea typeface="+mn-ea"/>
                <a:cs typeface="+mn-cs"/>
              </a:defRPr>
            </a:lvl4pPr>
            <a:lvl5pPr marL="1828800" algn="l" defTabSz="914400" rtl="0" eaLnBrk="1" latinLnBrk="0" hangingPunct="1">
              <a:defRPr sz="1800" kern="1200">
                <a:solidFill>
                  <a:srgbClr val="FFFFFF"/>
                </a:solidFill>
                <a:latin typeface="Arial" pitchFamily="34" charset="0"/>
                <a:ea typeface="+mn-ea"/>
                <a:cs typeface="+mn-cs"/>
              </a:defRPr>
            </a:lvl5pPr>
            <a:lvl6pPr marL="2286000" algn="l" defTabSz="914400" rtl="0" eaLnBrk="1" latinLnBrk="0" hangingPunct="1">
              <a:defRPr sz="1800" kern="1200">
                <a:solidFill>
                  <a:srgbClr val="FFFFFF"/>
                </a:solidFill>
                <a:latin typeface="Arial" pitchFamily="34" charset="0"/>
                <a:ea typeface="+mn-ea"/>
                <a:cs typeface="+mn-cs"/>
              </a:defRPr>
            </a:lvl6pPr>
            <a:lvl7pPr marL="2743200" algn="l" defTabSz="914400" rtl="0" eaLnBrk="1" latinLnBrk="0" hangingPunct="1">
              <a:defRPr sz="1800" kern="1200">
                <a:solidFill>
                  <a:srgbClr val="FFFFFF"/>
                </a:solidFill>
                <a:latin typeface="Arial" pitchFamily="34" charset="0"/>
                <a:ea typeface="+mn-ea"/>
                <a:cs typeface="+mn-cs"/>
              </a:defRPr>
            </a:lvl7pPr>
            <a:lvl8pPr marL="3200400" algn="l" defTabSz="914400" rtl="0" eaLnBrk="1" latinLnBrk="0" hangingPunct="1">
              <a:defRPr sz="1800" kern="1200">
                <a:solidFill>
                  <a:srgbClr val="FFFFFF"/>
                </a:solidFill>
                <a:latin typeface="Arial" pitchFamily="34" charset="0"/>
                <a:ea typeface="+mn-ea"/>
                <a:cs typeface="+mn-cs"/>
              </a:defRPr>
            </a:lvl8pPr>
            <a:lvl9pPr marL="3657600" algn="l" defTabSz="914400" rtl="0" eaLnBrk="1" latinLnBrk="0" hangingPunct="1">
              <a:defRPr sz="1800" kern="1200">
                <a:solidFill>
                  <a:srgbClr val="FFFFFF"/>
                </a:solidFill>
                <a:latin typeface="Arial" pitchFamily="34" charset="0"/>
                <a:ea typeface="+mn-ea"/>
                <a:cs typeface="+mn-cs"/>
              </a:defRPr>
            </a:lvl9pPr>
          </a:lstStyle>
          <a:p>
            <a:pPr algn="ctr"/>
            <a:r>
              <a:rPr sz="800" b="0">
                <a:solidFill>
                  <a:srgbClr val="000000"/>
                </a:solidFill>
              </a:rPr>
              <a:t>第二页，共三十二页。</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056" name="Picture 2"/>
          <p:cNvPicPr/>
          <p:nvPr/>
        </p:nvPicPr>
        <p:blipFill>
          <a:blip r:embed="rId2"/>
          <a:srcRect b="9662"/>
          <a:stretch>
            <a:fillRect/>
          </a:stretch>
        </p:blipFill>
        <p:spPr>
          <a:xfrm>
            <a:off x="716405" y="780898"/>
            <a:ext cx="8638679" cy="5410505"/>
          </a:xfrm>
          <a:prstGeom prst="rect">
            <a:avLst/>
          </a:prstGeom>
          <a:noFill/>
          <a:ln cap="flat">
            <a:noFill/>
            <a:prstDash val="solid"/>
            <a:miter lim="800000"/>
            <a:headEnd type="none" w="med" len="med"/>
            <a:tailEnd type="none" w="med" len="med"/>
          </a:ln>
        </p:spPr>
      </p:pic>
      <p:sp>
        <p:nvSpPr>
          <p:cNvPr id="2057" name="Date Placeholder 1"/>
          <p:cNvSpPr>
            <a:spLocks noGrp="1"/>
          </p:cNvSpPr>
          <p:nvPr>
            <p:ph type="dt" sz="half" idx="10"/>
          </p:nvPr>
        </p:nvSpPr>
        <p:spPr/>
        <p:txBody>
          <a:bodyPr/>
          <a:lstStyle/>
          <a:p>
            <a:pPr lvl="0"/>
            <a:endParaRPr sz="1537"/>
          </a:p>
        </p:txBody>
      </p:sp>
      <p:sp>
        <p:nvSpPr>
          <p:cNvPr id="2059" name="New shape"/>
          <p:cNvSpPr/>
          <p:nvPr/>
        </p:nvSpPr>
        <p:spPr>
          <a:xfrm>
            <a:off x="0" y="7276084"/>
            <a:ext cx="10040112"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pitchFamily="34" charset="0"/>
                <a:ea typeface="+mn-ea"/>
                <a:cs typeface="+mn-cs"/>
              </a:defRPr>
            </a:lvl1pPr>
            <a:lvl2pPr marL="457200" algn="l" defTabSz="914400" rtl="0" eaLnBrk="1" latinLnBrk="0" hangingPunct="1">
              <a:defRPr sz="1800" kern="1200">
                <a:solidFill>
                  <a:srgbClr val="FFFFFF"/>
                </a:solidFill>
                <a:latin typeface="Arial" pitchFamily="34" charset="0"/>
                <a:ea typeface="+mn-ea"/>
                <a:cs typeface="+mn-cs"/>
              </a:defRPr>
            </a:lvl2pPr>
            <a:lvl3pPr marL="914400" algn="l" defTabSz="914400" rtl="0" eaLnBrk="1" latinLnBrk="0" hangingPunct="1">
              <a:defRPr sz="1800" kern="1200">
                <a:solidFill>
                  <a:srgbClr val="FFFFFF"/>
                </a:solidFill>
                <a:latin typeface="Arial" pitchFamily="34" charset="0"/>
                <a:ea typeface="+mn-ea"/>
                <a:cs typeface="+mn-cs"/>
              </a:defRPr>
            </a:lvl3pPr>
            <a:lvl4pPr marL="1371600" algn="l" defTabSz="914400" rtl="0" eaLnBrk="1" latinLnBrk="0" hangingPunct="1">
              <a:defRPr sz="1800" kern="1200">
                <a:solidFill>
                  <a:srgbClr val="FFFFFF"/>
                </a:solidFill>
                <a:latin typeface="Arial" pitchFamily="34" charset="0"/>
                <a:ea typeface="+mn-ea"/>
                <a:cs typeface="+mn-cs"/>
              </a:defRPr>
            </a:lvl4pPr>
            <a:lvl5pPr marL="1828800" algn="l" defTabSz="914400" rtl="0" eaLnBrk="1" latinLnBrk="0" hangingPunct="1">
              <a:defRPr sz="1800" kern="1200">
                <a:solidFill>
                  <a:srgbClr val="FFFFFF"/>
                </a:solidFill>
                <a:latin typeface="Arial" pitchFamily="34" charset="0"/>
                <a:ea typeface="+mn-ea"/>
                <a:cs typeface="+mn-cs"/>
              </a:defRPr>
            </a:lvl5pPr>
            <a:lvl6pPr marL="2286000" algn="l" defTabSz="914400" rtl="0" eaLnBrk="1" latinLnBrk="0" hangingPunct="1">
              <a:defRPr sz="1800" kern="1200">
                <a:solidFill>
                  <a:srgbClr val="FFFFFF"/>
                </a:solidFill>
                <a:latin typeface="Arial" pitchFamily="34" charset="0"/>
                <a:ea typeface="+mn-ea"/>
                <a:cs typeface="+mn-cs"/>
              </a:defRPr>
            </a:lvl6pPr>
            <a:lvl7pPr marL="2743200" algn="l" defTabSz="914400" rtl="0" eaLnBrk="1" latinLnBrk="0" hangingPunct="1">
              <a:defRPr sz="1800" kern="1200">
                <a:solidFill>
                  <a:srgbClr val="FFFFFF"/>
                </a:solidFill>
                <a:latin typeface="Arial" pitchFamily="34" charset="0"/>
                <a:ea typeface="+mn-ea"/>
                <a:cs typeface="+mn-cs"/>
              </a:defRPr>
            </a:lvl7pPr>
            <a:lvl8pPr marL="3200400" algn="l" defTabSz="914400" rtl="0" eaLnBrk="1" latinLnBrk="0" hangingPunct="1">
              <a:defRPr sz="1800" kern="1200">
                <a:solidFill>
                  <a:srgbClr val="FFFFFF"/>
                </a:solidFill>
                <a:latin typeface="Arial" pitchFamily="34" charset="0"/>
                <a:ea typeface="+mn-ea"/>
                <a:cs typeface="+mn-cs"/>
              </a:defRPr>
            </a:lvl8pPr>
            <a:lvl9pPr marL="3657600" algn="l" defTabSz="914400" rtl="0" eaLnBrk="1" latinLnBrk="0" hangingPunct="1">
              <a:defRPr sz="1800" kern="1200">
                <a:solidFill>
                  <a:srgbClr val="FFFFFF"/>
                </a:solidFill>
                <a:latin typeface="Arial" pitchFamily="34" charset="0"/>
                <a:ea typeface="+mn-ea"/>
                <a:cs typeface="+mn-cs"/>
              </a:defRPr>
            </a:lvl9pPr>
          </a:lstStyle>
          <a:p>
            <a:pPr algn="ctr"/>
            <a:r>
              <a:rPr sz="800" b="0">
                <a:solidFill>
                  <a:srgbClr val="000000"/>
                </a:solidFill>
              </a:rPr>
              <a:t>第三页，共三十二页。</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059" name="Picture 2"/>
          <p:cNvPicPr/>
          <p:nvPr/>
        </p:nvPicPr>
        <p:blipFill>
          <a:blip r:embed="rId2"/>
          <a:stretch>
            <a:fillRect/>
          </a:stretch>
        </p:blipFill>
        <p:spPr>
          <a:xfrm>
            <a:off x="671085" y="918601"/>
            <a:ext cx="8736292" cy="5617930"/>
          </a:xfrm>
          <a:prstGeom prst="rect">
            <a:avLst/>
          </a:prstGeom>
          <a:noFill/>
          <a:ln cap="flat">
            <a:noFill/>
            <a:prstDash val="solid"/>
            <a:miter lim="800000"/>
            <a:headEnd type="none" w="med" len="med"/>
            <a:tailEnd type="none" w="med" len="med"/>
          </a:ln>
        </p:spPr>
      </p:pic>
      <p:sp>
        <p:nvSpPr>
          <p:cNvPr id="2060" name="Date Placeholder 1"/>
          <p:cNvSpPr>
            <a:spLocks noGrp="1"/>
          </p:cNvSpPr>
          <p:nvPr>
            <p:ph type="dt" sz="half" idx="10"/>
          </p:nvPr>
        </p:nvSpPr>
        <p:spPr/>
        <p:txBody>
          <a:bodyPr/>
          <a:lstStyle/>
          <a:p>
            <a:pPr lvl="0"/>
            <a:endParaRPr sz="1537"/>
          </a:p>
        </p:txBody>
      </p:sp>
      <p:sp>
        <p:nvSpPr>
          <p:cNvPr id="2062" name="New shape"/>
          <p:cNvSpPr/>
          <p:nvPr/>
        </p:nvSpPr>
        <p:spPr>
          <a:xfrm>
            <a:off x="0" y="7276084"/>
            <a:ext cx="10040112"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pitchFamily="34" charset="0"/>
                <a:ea typeface="+mn-ea"/>
                <a:cs typeface="+mn-cs"/>
              </a:defRPr>
            </a:lvl1pPr>
            <a:lvl2pPr marL="457200" algn="l" defTabSz="914400" rtl="0" eaLnBrk="1" latinLnBrk="0" hangingPunct="1">
              <a:defRPr sz="1800" kern="1200">
                <a:solidFill>
                  <a:srgbClr val="FFFFFF"/>
                </a:solidFill>
                <a:latin typeface="Arial" pitchFamily="34" charset="0"/>
                <a:ea typeface="+mn-ea"/>
                <a:cs typeface="+mn-cs"/>
              </a:defRPr>
            </a:lvl2pPr>
            <a:lvl3pPr marL="914400" algn="l" defTabSz="914400" rtl="0" eaLnBrk="1" latinLnBrk="0" hangingPunct="1">
              <a:defRPr sz="1800" kern="1200">
                <a:solidFill>
                  <a:srgbClr val="FFFFFF"/>
                </a:solidFill>
                <a:latin typeface="Arial" pitchFamily="34" charset="0"/>
                <a:ea typeface="+mn-ea"/>
                <a:cs typeface="+mn-cs"/>
              </a:defRPr>
            </a:lvl3pPr>
            <a:lvl4pPr marL="1371600" algn="l" defTabSz="914400" rtl="0" eaLnBrk="1" latinLnBrk="0" hangingPunct="1">
              <a:defRPr sz="1800" kern="1200">
                <a:solidFill>
                  <a:srgbClr val="FFFFFF"/>
                </a:solidFill>
                <a:latin typeface="Arial" pitchFamily="34" charset="0"/>
                <a:ea typeface="+mn-ea"/>
                <a:cs typeface="+mn-cs"/>
              </a:defRPr>
            </a:lvl4pPr>
            <a:lvl5pPr marL="1828800" algn="l" defTabSz="914400" rtl="0" eaLnBrk="1" latinLnBrk="0" hangingPunct="1">
              <a:defRPr sz="1800" kern="1200">
                <a:solidFill>
                  <a:srgbClr val="FFFFFF"/>
                </a:solidFill>
                <a:latin typeface="Arial" pitchFamily="34" charset="0"/>
                <a:ea typeface="+mn-ea"/>
                <a:cs typeface="+mn-cs"/>
              </a:defRPr>
            </a:lvl5pPr>
            <a:lvl6pPr marL="2286000" algn="l" defTabSz="914400" rtl="0" eaLnBrk="1" latinLnBrk="0" hangingPunct="1">
              <a:defRPr sz="1800" kern="1200">
                <a:solidFill>
                  <a:srgbClr val="FFFFFF"/>
                </a:solidFill>
                <a:latin typeface="Arial" pitchFamily="34" charset="0"/>
                <a:ea typeface="+mn-ea"/>
                <a:cs typeface="+mn-cs"/>
              </a:defRPr>
            </a:lvl6pPr>
            <a:lvl7pPr marL="2743200" algn="l" defTabSz="914400" rtl="0" eaLnBrk="1" latinLnBrk="0" hangingPunct="1">
              <a:defRPr sz="1800" kern="1200">
                <a:solidFill>
                  <a:srgbClr val="FFFFFF"/>
                </a:solidFill>
                <a:latin typeface="Arial" pitchFamily="34" charset="0"/>
                <a:ea typeface="+mn-ea"/>
                <a:cs typeface="+mn-cs"/>
              </a:defRPr>
            </a:lvl7pPr>
            <a:lvl8pPr marL="3200400" algn="l" defTabSz="914400" rtl="0" eaLnBrk="1" latinLnBrk="0" hangingPunct="1">
              <a:defRPr sz="1800" kern="1200">
                <a:solidFill>
                  <a:srgbClr val="FFFFFF"/>
                </a:solidFill>
                <a:latin typeface="Arial" pitchFamily="34" charset="0"/>
                <a:ea typeface="+mn-ea"/>
                <a:cs typeface="+mn-cs"/>
              </a:defRPr>
            </a:lvl8pPr>
            <a:lvl9pPr marL="3657600" algn="l" defTabSz="914400" rtl="0" eaLnBrk="1" latinLnBrk="0" hangingPunct="1">
              <a:defRPr sz="1800" kern="1200">
                <a:solidFill>
                  <a:srgbClr val="FFFFFF"/>
                </a:solidFill>
                <a:latin typeface="Arial" pitchFamily="34" charset="0"/>
                <a:ea typeface="+mn-ea"/>
                <a:cs typeface="+mn-cs"/>
              </a:defRPr>
            </a:lvl9pPr>
          </a:lstStyle>
          <a:p>
            <a:pPr algn="ctr"/>
            <a:r>
              <a:rPr sz="800" b="0">
                <a:solidFill>
                  <a:srgbClr val="000000"/>
                </a:solidFill>
              </a:rPr>
              <a:t>第四页，共三十二页。</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62" name="Rectangle 3"/>
          <p:cNvSpPr/>
          <p:nvPr>
            <p:ph type="body" idx="4294967295"/>
          </p:nvPr>
        </p:nvSpPr>
        <p:spPr>
          <a:xfrm>
            <a:off x="1087679" y="1422349"/>
            <a:ext cx="8039061" cy="5271058"/>
          </a:xfrm>
          <a:prstGeom prst="rect">
            <a:avLst/>
          </a:prstGeom>
          <a:noFill/>
          <a:ln cap="flat">
            <a:noFill/>
            <a:prstDash val="solid"/>
            <a:miter lim="800000"/>
            <a:headEnd type="none" w="med" len="med"/>
            <a:tailEnd type="none" w="med" len="med"/>
          </a:ln>
        </p:spPr>
        <p:txBody>
          <a:bodyPr vert="horz" wrap="square" lIns="91440" tIns="45720" rIns="91440" bIns="45720" anchor="t" anchorCtr="0"/>
          <a:lstStyle>
            <a:lvl1pPr marL="376504" indent="-376504" algn="l" defTabSz="1004011" rtl="0" eaLnBrk="1" fontAlgn="base" hangingPunct="1">
              <a:lnSpc>
                <a:spcPct val="100000"/>
              </a:lnSpc>
              <a:spcBef>
                <a:spcPct val="20000"/>
              </a:spcBef>
              <a:spcAft>
                <a:spcPct val="0"/>
              </a:spcAft>
              <a:buClrTx/>
              <a:buSzTx/>
              <a:buFontTx/>
              <a:buChar char="•"/>
              <a:defRPr kumimoji="0" lang="zh-CN" altLang="en-US" sz="3514" b="0" i="0" u="none">
                <a:solidFill>
                  <a:schemeClr val="tx1"/>
                </a:solidFill>
                <a:latin typeface="Arial" pitchFamily="34" charset="0"/>
                <a:ea typeface="宋体" charset="-122"/>
              </a:defRPr>
            </a:lvl1pPr>
            <a:lvl2pPr marL="815759" indent="-313753" algn="l" defTabSz="1004011" rtl="0" eaLnBrk="1" fontAlgn="base" hangingPunct="1">
              <a:lnSpc>
                <a:spcPct val="100000"/>
              </a:lnSpc>
              <a:spcBef>
                <a:spcPct val="20000"/>
              </a:spcBef>
              <a:spcAft>
                <a:spcPct val="0"/>
              </a:spcAft>
              <a:buClrTx/>
              <a:buSzTx/>
              <a:buFontTx/>
              <a:buChar char="–"/>
              <a:defRPr kumimoji="0" lang="zh-CN" altLang="en-US" sz="3074" b="0" i="0" u="none">
                <a:solidFill>
                  <a:schemeClr val="tx1"/>
                </a:solidFill>
                <a:latin typeface="Arial" pitchFamily="34" charset="0"/>
                <a:ea typeface="宋体" charset="-122"/>
              </a:defRPr>
            </a:lvl2pPr>
            <a:lvl3pPr marL="1255014" indent="-251003" algn="l" defTabSz="1004011" rtl="0" eaLnBrk="1" fontAlgn="base" hangingPunct="1">
              <a:lnSpc>
                <a:spcPct val="100000"/>
              </a:lnSpc>
              <a:spcBef>
                <a:spcPct val="20000"/>
              </a:spcBef>
              <a:spcAft>
                <a:spcPct val="0"/>
              </a:spcAft>
              <a:buClrTx/>
              <a:buSzTx/>
              <a:buFontTx/>
              <a:buChar char="•"/>
              <a:defRPr kumimoji="0" lang="zh-CN" altLang="en-US" sz="2635" b="0" i="0" u="none">
                <a:solidFill>
                  <a:schemeClr val="tx1"/>
                </a:solidFill>
                <a:latin typeface="Arial" pitchFamily="34" charset="0"/>
                <a:ea typeface="宋体" charset="-122"/>
              </a:defRPr>
            </a:lvl3pPr>
            <a:lvl4pPr marL="1757019" indent="-251003" algn="l" defTabSz="1004011" rtl="0" eaLnBrk="1" fontAlgn="base" hangingPunct="1">
              <a:lnSpc>
                <a:spcPct val="100000"/>
              </a:lnSpc>
              <a:spcBef>
                <a:spcPct val="20000"/>
              </a:spcBef>
              <a:spcAft>
                <a:spcPct val="0"/>
              </a:spcAft>
              <a:buClrTx/>
              <a:buSzTx/>
              <a:buFontTx/>
              <a:buChar char="–"/>
              <a:defRPr kumimoji="0" lang="zh-CN" altLang="en-US" sz="2196" b="0" i="0" u="none">
                <a:solidFill>
                  <a:schemeClr val="tx1"/>
                </a:solidFill>
                <a:latin typeface="Arial" pitchFamily="34" charset="0"/>
                <a:ea typeface="宋体" charset="-122"/>
              </a:defRPr>
            </a:lvl4pPr>
            <a:lvl5pPr marL="2259025" indent="-251003" algn="l" defTabSz="1004011" rtl="0" eaLnBrk="1" fontAlgn="base" hangingPunct="1">
              <a:lnSpc>
                <a:spcPct val="100000"/>
              </a:lnSpc>
              <a:spcBef>
                <a:spcPct val="20000"/>
              </a:spcBef>
              <a:spcAft>
                <a:spcPct val="0"/>
              </a:spcAft>
              <a:buClrTx/>
              <a:buSzTx/>
              <a:buFontTx/>
              <a:buChar char="»"/>
              <a:defRPr kumimoji="0" lang="zh-CN" altLang="en-US" sz="2196" b="0" i="0" u="none">
                <a:solidFill>
                  <a:schemeClr val="tx1"/>
                </a:solidFill>
                <a:latin typeface="Arial" pitchFamily="34" charset="0"/>
                <a:ea typeface="宋体" charset="-122"/>
              </a:defRPr>
            </a:lvl5pPr>
          </a:lstStyle>
          <a:p>
            <a:pPr lvl="0">
              <a:lnSpc>
                <a:spcPct val="130000"/>
              </a:lnSpc>
            </a:pPr>
            <a:r>
              <a:rPr b="1">
                <a:solidFill>
                  <a:srgbClr val="000167"/>
                </a:solidFill>
                <a:latin typeface="Times New Roman" charset="0"/>
                <a:ea typeface="楷体_GB2312" charset="-122"/>
              </a:rPr>
              <a:t>接触时机：</a:t>
            </a:r>
            <a:endParaRPr b="1">
              <a:latin typeface="Times New Roman" charset="0"/>
              <a:ea typeface="楷体_GB2312" charset="-122"/>
            </a:endParaRPr>
          </a:p>
          <a:p>
            <a:pPr lvl="0">
              <a:lnSpc>
                <a:spcPct val="130000"/>
              </a:lnSpc>
            </a:pPr>
            <a:r>
              <a:rPr b="1">
                <a:solidFill>
                  <a:srgbClr val="000167"/>
                </a:solidFill>
                <a:latin typeface="Times New Roman" charset="0"/>
                <a:ea typeface="楷体_GB2312" charset="-122"/>
              </a:rPr>
              <a:t>生产</a:t>
            </a:r>
            <a:endParaRPr b="1">
              <a:latin typeface="Times New Roman" charset="0"/>
              <a:ea typeface="楷体_GB2312" charset="-122"/>
            </a:endParaRPr>
          </a:p>
          <a:p>
            <a:pPr lvl="0">
              <a:lnSpc>
                <a:spcPct val="130000"/>
              </a:lnSpc>
            </a:pPr>
            <a:r>
              <a:rPr b="1">
                <a:solidFill>
                  <a:srgbClr val="000167"/>
                </a:solidFill>
                <a:latin typeface="Times New Roman" charset="0"/>
                <a:ea typeface="楷体_GB2312" charset="-122"/>
              </a:rPr>
              <a:t>运输</a:t>
            </a:r>
            <a:endParaRPr b="1">
              <a:latin typeface="Times New Roman" charset="0"/>
              <a:ea typeface="楷体_GB2312" charset="-122"/>
            </a:endParaRPr>
          </a:p>
          <a:p>
            <a:pPr lvl="0">
              <a:lnSpc>
                <a:spcPct val="130000"/>
              </a:lnSpc>
            </a:pPr>
            <a:r>
              <a:rPr b="1">
                <a:solidFill>
                  <a:srgbClr val="000167"/>
                </a:solidFill>
                <a:latin typeface="Times New Roman" charset="0"/>
                <a:ea typeface="楷体_GB2312" charset="-122"/>
              </a:rPr>
              <a:t>保存</a:t>
            </a:r>
            <a:endParaRPr b="1">
              <a:latin typeface="Times New Roman" charset="0"/>
              <a:ea typeface="楷体_GB2312" charset="-122"/>
            </a:endParaRPr>
          </a:p>
          <a:p>
            <a:pPr lvl="0">
              <a:lnSpc>
                <a:spcPct val="130000"/>
              </a:lnSpc>
            </a:pPr>
            <a:r>
              <a:rPr b="1">
                <a:solidFill>
                  <a:srgbClr val="000167"/>
                </a:solidFill>
                <a:latin typeface="Times New Roman" charset="0"/>
                <a:ea typeface="楷体_GB2312" charset="-122"/>
              </a:rPr>
              <a:t>使用</a:t>
            </a:r>
            <a:endParaRPr b="1">
              <a:latin typeface="Times New Roman" charset="0"/>
              <a:ea typeface="楷体_GB2312" charset="-122"/>
            </a:endParaRPr>
          </a:p>
          <a:p>
            <a:pPr lvl="0">
              <a:lnSpc>
                <a:spcPct val="130000"/>
              </a:lnSpc>
            </a:pPr>
            <a:r>
              <a:rPr b="1">
                <a:solidFill>
                  <a:srgbClr val="000167"/>
                </a:solidFill>
                <a:latin typeface="Times New Roman" charset="0"/>
                <a:ea typeface="楷体_GB2312" charset="-122"/>
              </a:rPr>
              <a:t>其他</a:t>
            </a:r>
            <a:endParaRPr b="1">
              <a:latin typeface="Times New Roman" charset="0"/>
              <a:ea typeface="楷体_GB2312" charset="-122"/>
            </a:endParaRPr>
          </a:p>
        </p:txBody>
      </p:sp>
      <p:sp>
        <p:nvSpPr>
          <p:cNvPr id="2063" name="Date Placeholder 1"/>
          <p:cNvSpPr>
            <a:spLocks noGrp="1"/>
          </p:cNvSpPr>
          <p:nvPr>
            <p:ph type="dt" sz="half" idx="10"/>
          </p:nvPr>
        </p:nvSpPr>
        <p:spPr/>
        <p:txBody>
          <a:bodyPr/>
          <a:lstStyle/>
          <a:p>
            <a:pPr lvl="0"/>
            <a:endParaRPr sz="1537"/>
          </a:p>
        </p:txBody>
      </p:sp>
      <p:sp>
        <p:nvSpPr>
          <p:cNvPr id="2065" name="New shape"/>
          <p:cNvSpPr/>
          <p:nvPr/>
        </p:nvSpPr>
        <p:spPr>
          <a:xfrm>
            <a:off x="0" y="7276084"/>
            <a:ext cx="10040112"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pitchFamily="34" charset="0"/>
                <a:ea typeface="+mn-ea"/>
                <a:cs typeface="+mn-cs"/>
              </a:defRPr>
            </a:lvl1pPr>
            <a:lvl2pPr marL="457200" algn="l" defTabSz="914400" rtl="0" eaLnBrk="1" latinLnBrk="0" hangingPunct="1">
              <a:defRPr sz="1800" kern="1200">
                <a:solidFill>
                  <a:srgbClr val="FFFFFF"/>
                </a:solidFill>
                <a:latin typeface="Arial" pitchFamily="34" charset="0"/>
                <a:ea typeface="+mn-ea"/>
                <a:cs typeface="+mn-cs"/>
              </a:defRPr>
            </a:lvl2pPr>
            <a:lvl3pPr marL="914400" algn="l" defTabSz="914400" rtl="0" eaLnBrk="1" latinLnBrk="0" hangingPunct="1">
              <a:defRPr sz="1800" kern="1200">
                <a:solidFill>
                  <a:srgbClr val="FFFFFF"/>
                </a:solidFill>
                <a:latin typeface="Arial" pitchFamily="34" charset="0"/>
                <a:ea typeface="+mn-ea"/>
                <a:cs typeface="+mn-cs"/>
              </a:defRPr>
            </a:lvl3pPr>
            <a:lvl4pPr marL="1371600" algn="l" defTabSz="914400" rtl="0" eaLnBrk="1" latinLnBrk="0" hangingPunct="1">
              <a:defRPr sz="1800" kern="1200">
                <a:solidFill>
                  <a:srgbClr val="FFFFFF"/>
                </a:solidFill>
                <a:latin typeface="Arial" pitchFamily="34" charset="0"/>
                <a:ea typeface="+mn-ea"/>
                <a:cs typeface="+mn-cs"/>
              </a:defRPr>
            </a:lvl4pPr>
            <a:lvl5pPr marL="1828800" algn="l" defTabSz="914400" rtl="0" eaLnBrk="1" latinLnBrk="0" hangingPunct="1">
              <a:defRPr sz="1800" kern="1200">
                <a:solidFill>
                  <a:srgbClr val="FFFFFF"/>
                </a:solidFill>
                <a:latin typeface="Arial" pitchFamily="34" charset="0"/>
                <a:ea typeface="+mn-ea"/>
                <a:cs typeface="+mn-cs"/>
              </a:defRPr>
            </a:lvl5pPr>
            <a:lvl6pPr marL="2286000" algn="l" defTabSz="914400" rtl="0" eaLnBrk="1" latinLnBrk="0" hangingPunct="1">
              <a:defRPr sz="1800" kern="1200">
                <a:solidFill>
                  <a:srgbClr val="FFFFFF"/>
                </a:solidFill>
                <a:latin typeface="Arial" pitchFamily="34" charset="0"/>
                <a:ea typeface="+mn-ea"/>
                <a:cs typeface="+mn-cs"/>
              </a:defRPr>
            </a:lvl6pPr>
            <a:lvl7pPr marL="2743200" algn="l" defTabSz="914400" rtl="0" eaLnBrk="1" latinLnBrk="0" hangingPunct="1">
              <a:defRPr sz="1800" kern="1200">
                <a:solidFill>
                  <a:srgbClr val="FFFFFF"/>
                </a:solidFill>
                <a:latin typeface="Arial" pitchFamily="34" charset="0"/>
                <a:ea typeface="+mn-ea"/>
                <a:cs typeface="+mn-cs"/>
              </a:defRPr>
            </a:lvl7pPr>
            <a:lvl8pPr marL="3200400" algn="l" defTabSz="914400" rtl="0" eaLnBrk="1" latinLnBrk="0" hangingPunct="1">
              <a:defRPr sz="1800" kern="1200">
                <a:solidFill>
                  <a:srgbClr val="FFFFFF"/>
                </a:solidFill>
                <a:latin typeface="Arial" pitchFamily="34" charset="0"/>
                <a:ea typeface="+mn-ea"/>
                <a:cs typeface="+mn-cs"/>
              </a:defRPr>
            </a:lvl8pPr>
            <a:lvl9pPr marL="3657600" algn="l" defTabSz="914400" rtl="0" eaLnBrk="1" latinLnBrk="0" hangingPunct="1">
              <a:defRPr sz="1800" kern="1200">
                <a:solidFill>
                  <a:srgbClr val="FFFFFF"/>
                </a:solidFill>
                <a:latin typeface="Arial" pitchFamily="34" charset="0"/>
                <a:ea typeface="+mn-ea"/>
                <a:cs typeface="+mn-cs"/>
              </a:defRPr>
            </a:lvl9pPr>
          </a:lstStyle>
          <a:p>
            <a:pPr algn="ctr"/>
            <a:r>
              <a:rPr sz="800" b="0">
                <a:solidFill>
                  <a:srgbClr val="000000"/>
                </a:solidFill>
              </a:rPr>
              <a:t>第五页，共三十二页。</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65" name="内容占位符 2"/>
          <p:cNvSpPr/>
          <p:nvPr>
            <p:ph idx="1"/>
          </p:nvPr>
        </p:nvSpPr>
        <p:spPr>
          <a:xfrm>
            <a:off x="502006" y="1757019"/>
            <a:ext cx="9036100" cy="4969507"/>
          </a:xfrm>
          <a:prstGeom prst="rect">
            <a:avLst/>
          </a:prstGeom>
          <a:noFill/>
          <a:ln cap="flat">
            <a:noFill/>
            <a:prstDash val="solid"/>
            <a:miter lim="800000"/>
            <a:headEnd type="none" w="med" len="med"/>
            <a:tailEnd type="none" w="med" len="med"/>
          </a:ln>
        </p:spPr>
        <p:txBody>
          <a:bodyPr vert="horz" wrap="square" lIns="100401" tIns="50201" rIns="100401" bIns="50201" anchor="t" anchorCtr="0"/>
          <a:lstStyle>
            <a:lvl1pPr marL="376504" indent="-376504" algn="l" defTabSz="1004011" rtl="0" eaLnBrk="1" fontAlgn="base" hangingPunct="1">
              <a:lnSpc>
                <a:spcPct val="100000"/>
              </a:lnSpc>
              <a:spcBef>
                <a:spcPct val="20000"/>
              </a:spcBef>
              <a:spcAft>
                <a:spcPct val="0"/>
              </a:spcAft>
              <a:buClrTx/>
              <a:buSzTx/>
              <a:buFontTx/>
              <a:buChar char="•"/>
              <a:defRPr kumimoji="0" lang="zh-CN" altLang="en-US" sz="3514" b="0" i="0" u="none">
                <a:solidFill>
                  <a:schemeClr val="tx1"/>
                </a:solidFill>
                <a:latin typeface="Arial" pitchFamily="34" charset="0"/>
                <a:ea typeface="宋体" charset="-122"/>
              </a:defRPr>
            </a:lvl1pPr>
            <a:lvl2pPr marL="815759" indent="-313753" algn="l" defTabSz="1004011" rtl="0" eaLnBrk="1" fontAlgn="base" hangingPunct="1">
              <a:lnSpc>
                <a:spcPct val="100000"/>
              </a:lnSpc>
              <a:spcBef>
                <a:spcPct val="20000"/>
              </a:spcBef>
              <a:spcAft>
                <a:spcPct val="0"/>
              </a:spcAft>
              <a:buClrTx/>
              <a:buSzTx/>
              <a:buFontTx/>
              <a:buChar char="–"/>
              <a:defRPr kumimoji="0" lang="zh-CN" altLang="en-US" sz="3074" b="0" i="0" u="none">
                <a:solidFill>
                  <a:schemeClr val="tx1"/>
                </a:solidFill>
                <a:latin typeface="Arial" pitchFamily="34" charset="0"/>
                <a:ea typeface="宋体" charset="-122"/>
              </a:defRPr>
            </a:lvl2pPr>
            <a:lvl3pPr marL="1255014" indent="-251003" algn="l" defTabSz="1004011" rtl="0" eaLnBrk="1" fontAlgn="base" hangingPunct="1">
              <a:lnSpc>
                <a:spcPct val="100000"/>
              </a:lnSpc>
              <a:spcBef>
                <a:spcPct val="20000"/>
              </a:spcBef>
              <a:spcAft>
                <a:spcPct val="0"/>
              </a:spcAft>
              <a:buClrTx/>
              <a:buSzTx/>
              <a:buFontTx/>
              <a:buChar char="•"/>
              <a:defRPr kumimoji="0" lang="zh-CN" altLang="en-US" sz="2635" b="0" i="0" u="none">
                <a:solidFill>
                  <a:schemeClr val="tx1"/>
                </a:solidFill>
                <a:latin typeface="Arial" pitchFamily="34" charset="0"/>
                <a:ea typeface="宋体" charset="-122"/>
              </a:defRPr>
            </a:lvl3pPr>
            <a:lvl4pPr marL="1757019" indent="-251003" algn="l" defTabSz="1004011" rtl="0" eaLnBrk="1" fontAlgn="base" hangingPunct="1">
              <a:lnSpc>
                <a:spcPct val="100000"/>
              </a:lnSpc>
              <a:spcBef>
                <a:spcPct val="20000"/>
              </a:spcBef>
              <a:spcAft>
                <a:spcPct val="0"/>
              </a:spcAft>
              <a:buClrTx/>
              <a:buSzTx/>
              <a:buFontTx/>
              <a:buChar char="–"/>
              <a:defRPr kumimoji="0" lang="zh-CN" altLang="en-US" sz="2196" b="0" i="0" u="none">
                <a:solidFill>
                  <a:schemeClr val="tx1"/>
                </a:solidFill>
                <a:latin typeface="Arial" pitchFamily="34" charset="0"/>
                <a:ea typeface="宋体" charset="-122"/>
              </a:defRPr>
            </a:lvl4pPr>
            <a:lvl5pPr marL="2259025" indent="-251003" algn="l" defTabSz="1004011" rtl="0" eaLnBrk="1" fontAlgn="base" hangingPunct="1">
              <a:lnSpc>
                <a:spcPct val="100000"/>
              </a:lnSpc>
              <a:spcBef>
                <a:spcPct val="20000"/>
              </a:spcBef>
              <a:spcAft>
                <a:spcPct val="0"/>
              </a:spcAft>
              <a:buClrTx/>
              <a:buSzTx/>
              <a:buFontTx/>
              <a:buChar char="»"/>
              <a:defRPr kumimoji="0" lang="zh-CN" altLang="en-US" sz="2196" b="0" i="0" u="none">
                <a:solidFill>
                  <a:schemeClr val="tx1"/>
                </a:solidFill>
                <a:latin typeface="Arial" pitchFamily="34" charset="0"/>
                <a:ea typeface="宋体" charset="-122"/>
              </a:defRPr>
            </a:lvl5pPr>
          </a:lstStyle>
          <a:p>
            <a:pPr lvl="0"/>
            <a:r>
              <a:rPr sz="3653" b="1">
                <a:solidFill>
                  <a:srgbClr val="000167"/>
                </a:solidFill>
              </a:rPr>
              <a:t>印度博帕尔异氰酸甲酯中毒事件</a:t>
            </a:r>
            <a:endParaRPr sz="3953" b="1"/>
          </a:p>
          <a:p>
            <a:pPr lvl="0"/>
            <a:r>
              <a:rPr sz="3414" b="1">
                <a:solidFill>
                  <a:srgbClr val="000167"/>
                </a:solidFill>
              </a:rPr>
              <a:t>1984年12月3日，美国联合碳化物公司在印度博帕尔市郊的一个工厂发生了严重毒气泄露事故。造成3000多人死亡，20多万人致残，67万人的健康受到严重伤害。</a:t>
            </a:r>
            <a:endParaRPr b="1"/>
          </a:p>
        </p:txBody>
      </p:sp>
      <p:sp>
        <p:nvSpPr>
          <p:cNvPr id="2066" name="Date Placeholder 1"/>
          <p:cNvSpPr>
            <a:spLocks noGrp="1"/>
          </p:cNvSpPr>
          <p:nvPr>
            <p:ph type="dt" sz="half" idx="10"/>
          </p:nvPr>
        </p:nvSpPr>
        <p:spPr/>
        <p:txBody>
          <a:bodyPr/>
          <a:lstStyle/>
          <a:p>
            <a:pPr lvl="0"/>
            <a:endParaRPr sz="1537"/>
          </a:p>
        </p:txBody>
      </p:sp>
      <p:sp>
        <p:nvSpPr>
          <p:cNvPr id="2068" name="New shape"/>
          <p:cNvSpPr/>
          <p:nvPr/>
        </p:nvSpPr>
        <p:spPr>
          <a:xfrm>
            <a:off x="0" y="7276084"/>
            <a:ext cx="10040112"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pitchFamily="34" charset="0"/>
                <a:ea typeface="+mn-ea"/>
                <a:cs typeface="+mn-cs"/>
              </a:defRPr>
            </a:lvl1pPr>
            <a:lvl2pPr marL="457200" algn="l" defTabSz="914400" rtl="0" eaLnBrk="1" latinLnBrk="0" hangingPunct="1">
              <a:defRPr sz="1800" kern="1200">
                <a:solidFill>
                  <a:srgbClr val="FFFFFF"/>
                </a:solidFill>
                <a:latin typeface="Arial" pitchFamily="34" charset="0"/>
                <a:ea typeface="+mn-ea"/>
                <a:cs typeface="+mn-cs"/>
              </a:defRPr>
            </a:lvl2pPr>
            <a:lvl3pPr marL="914400" algn="l" defTabSz="914400" rtl="0" eaLnBrk="1" latinLnBrk="0" hangingPunct="1">
              <a:defRPr sz="1800" kern="1200">
                <a:solidFill>
                  <a:srgbClr val="FFFFFF"/>
                </a:solidFill>
                <a:latin typeface="Arial" pitchFamily="34" charset="0"/>
                <a:ea typeface="+mn-ea"/>
                <a:cs typeface="+mn-cs"/>
              </a:defRPr>
            </a:lvl3pPr>
            <a:lvl4pPr marL="1371600" algn="l" defTabSz="914400" rtl="0" eaLnBrk="1" latinLnBrk="0" hangingPunct="1">
              <a:defRPr sz="1800" kern="1200">
                <a:solidFill>
                  <a:srgbClr val="FFFFFF"/>
                </a:solidFill>
                <a:latin typeface="Arial" pitchFamily="34" charset="0"/>
                <a:ea typeface="+mn-ea"/>
                <a:cs typeface="+mn-cs"/>
              </a:defRPr>
            </a:lvl4pPr>
            <a:lvl5pPr marL="1828800" algn="l" defTabSz="914400" rtl="0" eaLnBrk="1" latinLnBrk="0" hangingPunct="1">
              <a:defRPr sz="1800" kern="1200">
                <a:solidFill>
                  <a:srgbClr val="FFFFFF"/>
                </a:solidFill>
                <a:latin typeface="Arial" pitchFamily="34" charset="0"/>
                <a:ea typeface="+mn-ea"/>
                <a:cs typeface="+mn-cs"/>
              </a:defRPr>
            </a:lvl5pPr>
            <a:lvl6pPr marL="2286000" algn="l" defTabSz="914400" rtl="0" eaLnBrk="1" latinLnBrk="0" hangingPunct="1">
              <a:defRPr sz="1800" kern="1200">
                <a:solidFill>
                  <a:srgbClr val="FFFFFF"/>
                </a:solidFill>
                <a:latin typeface="Arial" pitchFamily="34" charset="0"/>
                <a:ea typeface="+mn-ea"/>
                <a:cs typeface="+mn-cs"/>
              </a:defRPr>
            </a:lvl6pPr>
            <a:lvl7pPr marL="2743200" algn="l" defTabSz="914400" rtl="0" eaLnBrk="1" latinLnBrk="0" hangingPunct="1">
              <a:defRPr sz="1800" kern="1200">
                <a:solidFill>
                  <a:srgbClr val="FFFFFF"/>
                </a:solidFill>
                <a:latin typeface="Arial" pitchFamily="34" charset="0"/>
                <a:ea typeface="+mn-ea"/>
                <a:cs typeface="+mn-cs"/>
              </a:defRPr>
            </a:lvl7pPr>
            <a:lvl8pPr marL="3200400" algn="l" defTabSz="914400" rtl="0" eaLnBrk="1" latinLnBrk="0" hangingPunct="1">
              <a:defRPr sz="1800" kern="1200">
                <a:solidFill>
                  <a:srgbClr val="FFFFFF"/>
                </a:solidFill>
                <a:latin typeface="Arial" pitchFamily="34" charset="0"/>
                <a:ea typeface="+mn-ea"/>
                <a:cs typeface="+mn-cs"/>
              </a:defRPr>
            </a:lvl8pPr>
            <a:lvl9pPr marL="3657600" algn="l" defTabSz="914400" rtl="0" eaLnBrk="1" latinLnBrk="0" hangingPunct="1">
              <a:defRPr sz="1800" kern="1200">
                <a:solidFill>
                  <a:srgbClr val="FFFFFF"/>
                </a:solidFill>
                <a:latin typeface="Arial" pitchFamily="34" charset="0"/>
                <a:ea typeface="+mn-ea"/>
                <a:cs typeface="+mn-cs"/>
              </a:defRPr>
            </a:lvl9pPr>
          </a:lstStyle>
          <a:p>
            <a:pPr algn="ctr"/>
            <a:r>
              <a:rPr sz="800" b="0">
                <a:solidFill>
                  <a:srgbClr val="000000"/>
                </a:solidFill>
              </a:rPr>
              <a:t>第六页，共三十二页。</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68" name="Rectangle 2"/>
          <p:cNvSpPr/>
          <p:nvPr>
            <p:ph type="title" idx="4294967295"/>
          </p:nvPr>
        </p:nvSpPr>
        <p:spPr>
          <a:xfrm>
            <a:off x="502006" y="301553"/>
            <a:ext cx="9036100" cy="1255014"/>
          </a:xfrm>
          <a:prstGeom prst="rect">
            <a:avLst/>
          </a:prstGeom>
          <a:noFill/>
          <a:ln cap="flat">
            <a:noFill/>
            <a:prstDash val="solid"/>
            <a:miter lim="800000"/>
            <a:headEnd type="none" w="med" len="med"/>
            <a:tailEnd type="none" w="med" len="med"/>
          </a:ln>
        </p:spPr>
        <p:txBody>
          <a:bodyPr vert="horz" wrap="square" lIns="91440" tIns="45720" rIns="91440" bIns="45720" anchor="ctr" anchorCtr="0"/>
          <a:lstStyle>
            <a:lvl1pPr marL="0" indent="0" algn="ctr" defTabSz="1004011" rtl="0" eaLnBrk="1" fontAlgn="base" hangingPunct="1">
              <a:lnSpc>
                <a:spcPct val="100000"/>
              </a:lnSpc>
              <a:spcBef>
                <a:spcPct val="0"/>
              </a:spcBef>
              <a:spcAft>
                <a:spcPct val="0"/>
              </a:spcAft>
              <a:buClrTx/>
              <a:buSzTx/>
              <a:buFontTx/>
              <a:buNone/>
              <a:defRPr kumimoji="0" lang="zh-CN" altLang="en-US" sz="4831" b="0" i="0" u="none">
                <a:solidFill>
                  <a:schemeClr val="tx2"/>
                </a:solidFill>
                <a:latin typeface="Arial" pitchFamily="34" charset="0"/>
                <a:ea typeface="宋体" charset="-122"/>
              </a:defRPr>
            </a:lvl1pPr>
          </a:lstStyle>
          <a:p>
            <a:pPr lvl="0"/>
            <a:r>
              <a:rPr sz="3653" b="1">
                <a:solidFill>
                  <a:srgbClr val="000167"/>
                </a:solidFill>
                <a:latin typeface="Times New Roman" charset="0"/>
                <a:ea typeface="楷体_GB2312" charset="-122"/>
              </a:rPr>
              <a:t>农药中毒的预防</a:t>
            </a:r>
            <a:endParaRPr sz="3953" b="1">
              <a:latin typeface="Times New Roman" charset="0"/>
              <a:ea typeface="楷体_GB2312" charset="-122"/>
            </a:endParaRPr>
          </a:p>
        </p:txBody>
      </p:sp>
      <p:sp>
        <p:nvSpPr>
          <p:cNvPr id="2069" name="Rectangle 3"/>
          <p:cNvSpPr/>
          <p:nvPr>
            <p:ph type="body" idx="4294967295"/>
          </p:nvPr>
        </p:nvSpPr>
        <p:spPr>
          <a:xfrm>
            <a:off x="592646" y="1828486"/>
            <a:ext cx="8854821" cy="5020056"/>
          </a:xfrm>
          <a:prstGeom prst="rect">
            <a:avLst/>
          </a:prstGeom>
          <a:noFill/>
          <a:ln cap="flat">
            <a:noFill/>
            <a:prstDash val="solid"/>
            <a:miter lim="800000"/>
            <a:headEnd type="none" w="med" len="med"/>
            <a:tailEnd type="none" w="med" len="med"/>
          </a:ln>
        </p:spPr>
        <p:txBody>
          <a:bodyPr vert="horz" wrap="square" lIns="91440" tIns="45720" rIns="91440" bIns="45720" anchor="t" anchorCtr="0"/>
          <a:lstStyle>
            <a:lvl1pPr marL="376504" indent="-376504" algn="l" defTabSz="1004011" rtl="0" eaLnBrk="1" fontAlgn="base" hangingPunct="1">
              <a:lnSpc>
                <a:spcPct val="100000"/>
              </a:lnSpc>
              <a:spcBef>
                <a:spcPct val="20000"/>
              </a:spcBef>
              <a:spcAft>
                <a:spcPct val="0"/>
              </a:spcAft>
              <a:buClrTx/>
              <a:buSzTx/>
              <a:buFontTx/>
              <a:buChar char="•"/>
              <a:defRPr kumimoji="0" lang="zh-CN" altLang="en-US" sz="3514" b="0" i="0" u="none">
                <a:solidFill>
                  <a:schemeClr val="tx1"/>
                </a:solidFill>
                <a:latin typeface="Arial" pitchFamily="34" charset="0"/>
                <a:ea typeface="宋体" charset="-122"/>
              </a:defRPr>
            </a:lvl1pPr>
            <a:lvl2pPr marL="815759" indent="-313753" algn="l" defTabSz="1004011" rtl="0" eaLnBrk="1" fontAlgn="base" hangingPunct="1">
              <a:lnSpc>
                <a:spcPct val="100000"/>
              </a:lnSpc>
              <a:spcBef>
                <a:spcPct val="20000"/>
              </a:spcBef>
              <a:spcAft>
                <a:spcPct val="0"/>
              </a:spcAft>
              <a:buClrTx/>
              <a:buSzTx/>
              <a:buFontTx/>
              <a:buChar char="–"/>
              <a:defRPr kumimoji="0" lang="zh-CN" altLang="en-US" sz="3074" b="0" i="0" u="none">
                <a:solidFill>
                  <a:schemeClr val="tx1"/>
                </a:solidFill>
                <a:latin typeface="Arial" pitchFamily="34" charset="0"/>
                <a:ea typeface="宋体" charset="-122"/>
              </a:defRPr>
            </a:lvl2pPr>
            <a:lvl3pPr marL="1255014" indent="-251003" algn="l" defTabSz="1004011" rtl="0" eaLnBrk="1" fontAlgn="base" hangingPunct="1">
              <a:lnSpc>
                <a:spcPct val="100000"/>
              </a:lnSpc>
              <a:spcBef>
                <a:spcPct val="20000"/>
              </a:spcBef>
              <a:spcAft>
                <a:spcPct val="0"/>
              </a:spcAft>
              <a:buClrTx/>
              <a:buSzTx/>
              <a:buFontTx/>
              <a:buChar char="•"/>
              <a:defRPr kumimoji="0" lang="zh-CN" altLang="en-US" sz="2635" b="0" i="0" u="none">
                <a:solidFill>
                  <a:schemeClr val="tx1"/>
                </a:solidFill>
                <a:latin typeface="Arial" pitchFamily="34" charset="0"/>
                <a:ea typeface="宋体" charset="-122"/>
              </a:defRPr>
            </a:lvl3pPr>
            <a:lvl4pPr marL="1757019" indent="-251003" algn="l" defTabSz="1004011" rtl="0" eaLnBrk="1" fontAlgn="base" hangingPunct="1">
              <a:lnSpc>
                <a:spcPct val="100000"/>
              </a:lnSpc>
              <a:spcBef>
                <a:spcPct val="20000"/>
              </a:spcBef>
              <a:spcAft>
                <a:spcPct val="0"/>
              </a:spcAft>
              <a:buClrTx/>
              <a:buSzTx/>
              <a:buFontTx/>
              <a:buChar char="–"/>
              <a:defRPr kumimoji="0" lang="zh-CN" altLang="en-US" sz="2196" b="0" i="0" u="none">
                <a:solidFill>
                  <a:schemeClr val="tx1"/>
                </a:solidFill>
                <a:latin typeface="Arial" pitchFamily="34" charset="0"/>
                <a:ea typeface="宋体" charset="-122"/>
              </a:defRPr>
            </a:lvl4pPr>
            <a:lvl5pPr marL="2259025" indent="-251003" algn="l" defTabSz="1004011" rtl="0" eaLnBrk="1" fontAlgn="base" hangingPunct="1">
              <a:lnSpc>
                <a:spcPct val="100000"/>
              </a:lnSpc>
              <a:spcBef>
                <a:spcPct val="20000"/>
              </a:spcBef>
              <a:spcAft>
                <a:spcPct val="0"/>
              </a:spcAft>
              <a:buClrTx/>
              <a:buSzTx/>
              <a:buFontTx/>
              <a:buChar char="»"/>
              <a:defRPr kumimoji="0" lang="zh-CN" altLang="en-US" sz="2196" b="0" i="0" u="none">
                <a:solidFill>
                  <a:schemeClr val="tx1"/>
                </a:solidFill>
                <a:latin typeface="Arial" pitchFamily="34" charset="0"/>
                <a:ea typeface="宋体" charset="-122"/>
              </a:defRPr>
            </a:lvl5pPr>
          </a:lstStyle>
          <a:p>
            <a:pPr lvl="0">
              <a:lnSpc>
                <a:spcPct val="130000"/>
              </a:lnSpc>
            </a:pPr>
            <a:r>
              <a:rPr b="1">
                <a:solidFill>
                  <a:srgbClr val="000167"/>
                </a:solidFill>
                <a:latin typeface="Times New Roman" charset="0"/>
                <a:ea typeface="楷体_GB2312" charset="-122"/>
              </a:rPr>
              <a:t>⑴法律、法规的制定和实施</a:t>
            </a:r>
            <a:endParaRPr b="1">
              <a:latin typeface="Times New Roman" charset="0"/>
              <a:ea typeface="楷体_GB2312" charset="-122"/>
            </a:endParaRPr>
          </a:p>
          <a:p>
            <a:pPr lvl="0">
              <a:lnSpc>
                <a:spcPct val="130000"/>
              </a:lnSpc>
            </a:pPr>
            <a:r>
              <a:rPr b="1">
                <a:solidFill>
                  <a:srgbClr val="000167"/>
                </a:solidFill>
                <a:latin typeface="Times New Roman" charset="0"/>
                <a:ea typeface="楷体_GB2312" charset="-122"/>
              </a:rPr>
              <a:t>?中华人民共和国农药管理条例?      </a:t>
            </a:r>
            <a:endParaRPr b="1">
              <a:latin typeface="Times New Roman" charset="0"/>
              <a:ea typeface="楷体_GB2312" charset="-122"/>
            </a:endParaRPr>
          </a:p>
          <a:p>
            <a:pPr lvl="0">
              <a:lnSpc>
                <a:spcPct val="130000"/>
              </a:lnSpc>
            </a:pPr>
            <a:r>
              <a:rPr b="1">
                <a:solidFill>
                  <a:srgbClr val="000167"/>
                </a:solidFill>
                <a:latin typeface="Times New Roman" charset="0"/>
                <a:ea typeface="楷体_GB2312" charset="-122"/>
              </a:rPr>
              <a:t>农牧渔业部、卫生部颁发的?农药平安使用规定?</a:t>
            </a:r>
            <a:endParaRPr b="1">
              <a:latin typeface="Times New Roman" charset="0"/>
              <a:ea typeface="楷体_GB2312" charset="-122"/>
            </a:endParaRPr>
          </a:p>
          <a:p>
            <a:pPr lvl="0">
              <a:lnSpc>
                <a:spcPct val="130000"/>
              </a:lnSpc>
            </a:pPr>
            <a:r>
              <a:rPr b="1">
                <a:solidFill>
                  <a:srgbClr val="000167"/>
                </a:solidFill>
                <a:latin typeface="Times New Roman" charset="0"/>
                <a:ea typeface="楷体_GB2312" charset="-122"/>
              </a:rPr>
              <a:t> 中华人民共和国国家标准?农药合理使用准那么? (GB8321.1-87，GB8321.2-87和GB8321.3-87)等法规。</a:t>
            </a:r>
            <a:endParaRPr b="1">
              <a:latin typeface="Times New Roman" charset="0"/>
              <a:ea typeface="楷体_GB2312" charset="-122"/>
            </a:endParaRPr>
          </a:p>
        </p:txBody>
      </p:sp>
      <p:sp>
        <p:nvSpPr>
          <p:cNvPr id="2070" name="Date Placeholder 1"/>
          <p:cNvSpPr>
            <a:spLocks noGrp="1"/>
          </p:cNvSpPr>
          <p:nvPr>
            <p:ph type="dt" sz="half" idx="10"/>
          </p:nvPr>
        </p:nvSpPr>
        <p:spPr/>
        <p:txBody>
          <a:bodyPr/>
          <a:lstStyle/>
          <a:p>
            <a:pPr lvl="0"/>
            <a:endParaRPr sz="1537"/>
          </a:p>
        </p:txBody>
      </p:sp>
      <p:sp>
        <p:nvSpPr>
          <p:cNvPr id="2072" name="New shape"/>
          <p:cNvSpPr/>
          <p:nvPr/>
        </p:nvSpPr>
        <p:spPr>
          <a:xfrm>
            <a:off x="0" y="7276084"/>
            <a:ext cx="10040112"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pitchFamily="34" charset="0"/>
                <a:ea typeface="+mn-ea"/>
                <a:cs typeface="+mn-cs"/>
              </a:defRPr>
            </a:lvl1pPr>
            <a:lvl2pPr marL="457200" algn="l" defTabSz="914400" rtl="0" eaLnBrk="1" latinLnBrk="0" hangingPunct="1">
              <a:defRPr sz="1800" kern="1200">
                <a:solidFill>
                  <a:srgbClr val="FFFFFF"/>
                </a:solidFill>
                <a:latin typeface="Arial" pitchFamily="34" charset="0"/>
                <a:ea typeface="+mn-ea"/>
                <a:cs typeface="+mn-cs"/>
              </a:defRPr>
            </a:lvl2pPr>
            <a:lvl3pPr marL="914400" algn="l" defTabSz="914400" rtl="0" eaLnBrk="1" latinLnBrk="0" hangingPunct="1">
              <a:defRPr sz="1800" kern="1200">
                <a:solidFill>
                  <a:srgbClr val="FFFFFF"/>
                </a:solidFill>
                <a:latin typeface="Arial" pitchFamily="34" charset="0"/>
                <a:ea typeface="+mn-ea"/>
                <a:cs typeface="+mn-cs"/>
              </a:defRPr>
            </a:lvl3pPr>
            <a:lvl4pPr marL="1371600" algn="l" defTabSz="914400" rtl="0" eaLnBrk="1" latinLnBrk="0" hangingPunct="1">
              <a:defRPr sz="1800" kern="1200">
                <a:solidFill>
                  <a:srgbClr val="FFFFFF"/>
                </a:solidFill>
                <a:latin typeface="Arial" pitchFamily="34" charset="0"/>
                <a:ea typeface="+mn-ea"/>
                <a:cs typeface="+mn-cs"/>
              </a:defRPr>
            </a:lvl4pPr>
            <a:lvl5pPr marL="1828800" algn="l" defTabSz="914400" rtl="0" eaLnBrk="1" latinLnBrk="0" hangingPunct="1">
              <a:defRPr sz="1800" kern="1200">
                <a:solidFill>
                  <a:srgbClr val="FFFFFF"/>
                </a:solidFill>
                <a:latin typeface="Arial" pitchFamily="34" charset="0"/>
                <a:ea typeface="+mn-ea"/>
                <a:cs typeface="+mn-cs"/>
              </a:defRPr>
            </a:lvl5pPr>
            <a:lvl6pPr marL="2286000" algn="l" defTabSz="914400" rtl="0" eaLnBrk="1" latinLnBrk="0" hangingPunct="1">
              <a:defRPr sz="1800" kern="1200">
                <a:solidFill>
                  <a:srgbClr val="FFFFFF"/>
                </a:solidFill>
                <a:latin typeface="Arial" pitchFamily="34" charset="0"/>
                <a:ea typeface="+mn-ea"/>
                <a:cs typeface="+mn-cs"/>
              </a:defRPr>
            </a:lvl6pPr>
            <a:lvl7pPr marL="2743200" algn="l" defTabSz="914400" rtl="0" eaLnBrk="1" latinLnBrk="0" hangingPunct="1">
              <a:defRPr sz="1800" kern="1200">
                <a:solidFill>
                  <a:srgbClr val="FFFFFF"/>
                </a:solidFill>
                <a:latin typeface="Arial" pitchFamily="34" charset="0"/>
                <a:ea typeface="+mn-ea"/>
                <a:cs typeface="+mn-cs"/>
              </a:defRPr>
            </a:lvl7pPr>
            <a:lvl8pPr marL="3200400" algn="l" defTabSz="914400" rtl="0" eaLnBrk="1" latinLnBrk="0" hangingPunct="1">
              <a:defRPr sz="1800" kern="1200">
                <a:solidFill>
                  <a:srgbClr val="FFFFFF"/>
                </a:solidFill>
                <a:latin typeface="Arial" pitchFamily="34" charset="0"/>
                <a:ea typeface="+mn-ea"/>
                <a:cs typeface="+mn-cs"/>
              </a:defRPr>
            </a:lvl8pPr>
            <a:lvl9pPr marL="3657600" algn="l" defTabSz="914400" rtl="0" eaLnBrk="1" latinLnBrk="0" hangingPunct="1">
              <a:defRPr sz="1800" kern="1200">
                <a:solidFill>
                  <a:srgbClr val="FFFFFF"/>
                </a:solidFill>
                <a:latin typeface="Arial" pitchFamily="34" charset="0"/>
                <a:ea typeface="+mn-ea"/>
                <a:cs typeface="+mn-cs"/>
              </a:defRPr>
            </a:lvl9pPr>
          </a:lstStyle>
          <a:p>
            <a:pPr algn="ctr"/>
            <a:r>
              <a:rPr sz="800" b="0">
                <a:solidFill>
                  <a:srgbClr val="000000"/>
                </a:solidFill>
              </a:rPr>
              <a:t>第七页，共三十二页。</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72" name="Rectangle 2"/>
          <p:cNvSpPr/>
          <p:nvPr>
            <p:ph type="title" idx="4294967295"/>
          </p:nvPr>
        </p:nvSpPr>
        <p:spPr>
          <a:xfrm>
            <a:off x="502006" y="301553"/>
            <a:ext cx="9036100" cy="1255014"/>
          </a:xfrm>
          <a:prstGeom prst="rect">
            <a:avLst/>
          </a:prstGeom>
          <a:noFill/>
          <a:ln cap="flat">
            <a:noFill/>
            <a:prstDash val="solid"/>
            <a:miter lim="800000"/>
            <a:headEnd type="none" w="med" len="med"/>
            <a:tailEnd type="none" w="med" len="med"/>
          </a:ln>
        </p:spPr>
        <p:txBody>
          <a:bodyPr vert="horz" wrap="square" lIns="91440" tIns="45720" rIns="91440" bIns="45720" anchor="ctr" anchorCtr="0"/>
          <a:lstStyle>
            <a:lvl1pPr marL="0" indent="0" algn="ctr" defTabSz="1004011" rtl="0" eaLnBrk="1" fontAlgn="base" hangingPunct="1">
              <a:lnSpc>
                <a:spcPct val="100000"/>
              </a:lnSpc>
              <a:spcBef>
                <a:spcPct val="0"/>
              </a:spcBef>
              <a:spcAft>
                <a:spcPct val="0"/>
              </a:spcAft>
              <a:buClrTx/>
              <a:buSzTx/>
              <a:buFontTx/>
              <a:buNone/>
              <a:defRPr kumimoji="0" lang="zh-CN" altLang="en-US" sz="4831" b="0" i="0" u="none">
                <a:solidFill>
                  <a:schemeClr val="tx2"/>
                </a:solidFill>
                <a:latin typeface="Arial" pitchFamily="34" charset="0"/>
                <a:ea typeface="宋体" charset="-122"/>
              </a:defRPr>
            </a:lvl1pPr>
          </a:lstStyle>
          <a:p>
            <a:pPr lvl="0"/>
            <a:r>
              <a:rPr sz="3553" b="1">
                <a:solidFill>
                  <a:srgbClr val="000167"/>
                </a:solidFill>
                <a:latin typeface="Times New Roman" charset="0"/>
                <a:ea typeface="楷体_GB2312" charset="-122"/>
              </a:rPr>
              <a:t>农药中毒的预防2</a:t>
            </a:r>
            <a:endParaRPr sz="3953" b="1">
              <a:latin typeface="Times New Roman" charset="0"/>
              <a:ea typeface="楷体_GB2312" charset="-122"/>
            </a:endParaRPr>
          </a:p>
        </p:txBody>
      </p:sp>
      <p:sp>
        <p:nvSpPr>
          <p:cNvPr id="2073" name="Rectangle 3"/>
          <p:cNvSpPr>
            <a:spLocks noGrp="1"/>
          </p:cNvSpPr>
          <p:nvPr>
            <p:ph type="body" idx="4294967295"/>
          </p:nvPr>
        </p:nvSpPr>
        <p:spPr>
          <a:xfrm>
            <a:off x="502006" y="1757019"/>
            <a:ext cx="9036100" cy="4969507"/>
          </a:xfrm>
          <a:noFill/>
          <a:ln cap="flat">
            <a:noFill/>
            <a:prstDash val="solid"/>
            <a:miter lim="800000"/>
            <a:headEnd type="none" w="med" len="med"/>
            <a:tailEnd type="none" w="med" len="med"/>
          </a:ln>
        </p:spPr>
        <p:txBody>
          <a:bodyPr vert="horz" wrap="square" lIns="91440" tIns="45720" rIns="91440" bIns="45720" anchor="t" anchorCtr="0"/>
          <a:lstStyle>
            <a:lvl1pPr marL="376504" indent="-376504" algn="l" defTabSz="1004011" rtl="0" eaLnBrk="1" fontAlgn="base" hangingPunct="1">
              <a:lnSpc>
                <a:spcPct val="100000"/>
              </a:lnSpc>
              <a:spcBef>
                <a:spcPct val="20000"/>
              </a:spcBef>
              <a:spcAft>
                <a:spcPct val="0"/>
              </a:spcAft>
              <a:buClrTx/>
              <a:buSzTx/>
              <a:buFontTx/>
              <a:buChar char="•"/>
              <a:defRPr kumimoji="0" lang="zh-CN" altLang="en-US" sz="3514" b="0" i="0" u="none">
                <a:solidFill>
                  <a:schemeClr val="tx1"/>
                </a:solidFill>
                <a:latin typeface="Arial" pitchFamily="34" charset="0"/>
                <a:ea typeface="宋体" charset="-122"/>
              </a:defRPr>
            </a:lvl1pPr>
            <a:lvl2pPr marL="815759" indent="-313753" algn="l" defTabSz="1004011" rtl="0" eaLnBrk="1" fontAlgn="base" hangingPunct="1">
              <a:lnSpc>
                <a:spcPct val="100000"/>
              </a:lnSpc>
              <a:spcBef>
                <a:spcPct val="20000"/>
              </a:spcBef>
              <a:spcAft>
                <a:spcPct val="0"/>
              </a:spcAft>
              <a:buClrTx/>
              <a:buSzTx/>
              <a:buFontTx/>
              <a:buChar char="–"/>
              <a:defRPr kumimoji="0" lang="zh-CN" altLang="en-US" sz="3074" b="0" i="0" u="none">
                <a:solidFill>
                  <a:schemeClr val="tx1"/>
                </a:solidFill>
                <a:latin typeface="Arial" pitchFamily="34" charset="0"/>
                <a:ea typeface="宋体" charset="-122"/>
              </a:defRPr>
            </a:lvl2pPr>
            <a:lvl3pPr marL="1255014" indent="-251003" algn="l" defTabSz="1004011" rtl="0" eaLnBrk="1" fontAlgn="base" hangingPunct="1">
              <a:lnSpc>
                <a:spcPct val="100000"/>
              </a:lnSpc>
              <a:spcBef>
                <a:spcPct val="20000"/>
              </a:spcBef>
              <a:spcAft>
                <a:spcPct val="0"/>
              </a:spcAft>
              <a:buClrTx/>
              <a:buSzTx/>
              <a:buFontTx/>
              <a:buChar char="•"/>
              <a:defRPr kumimoji="0" lang="zh-CN" altLang="en-US" sz="2635" b="0" i="0" u="none">
                <a:solidFill>
                  <a:schemeClr val="tx1"/>
                </a:solidFill>
                <a:latin typeface="Arial" pitchFamily="34" charset="0"/>
                <a:ea typeface="宋体" charset="-122"/>
              </a:defRPr>
            </a:lvl3pPr>
            <a:lvl4pPr marL="1757019" indent="-251003" algn="l" defTabSz="1004011" rtl="0" eaLnBrk="1" fontAlgn="base" hangingPunct="1">
              <a:lnSpc>
                <a:spcPct val="100000"/>
              </a:lnSpc>
              <a:spcBef>
                <a:spcPct val="20000"/>
              </a:spcBef>
              <a:spcAft>
                <a:spcPct val="0"/>
              </a:spcAft>
              <a:buClrTx/>
              <a:buSzTx/>
              <a:buFontTx/>
              <a:buChar char="–"/>
              <a:defRPr kumimoji="0" lang="zh-CN" altLang="en-US" sz="2196" b="0" i="0" u="none">
                <a:solidFill>
                  <a:schemeClr val="tx1"/>
                </a:solidFill>
                <a:latin typeface="Arial" pitchFamily="34" charset="0"/>
                <a:ea typeface="宋体" charset="-122"/>
              </a:defRPr>
            </a:lvl4pPr>
            <a:lvl5pPr marL="2259025" indent="-251003" algn="l" defTabSz="1004011" rtl="0" eaLnBrk="1" fontAlgn="base" hangingPunct="1">
              <a:lnSpc>
                <a:spcPct val="100000"/>
              </a:lnSpc>
              <a:spcBef>
                <a:spcPct val="20000"/>
              </a:spcBef>
              <a:spcAft>
                <a:spcPct val="0"/>
              </a:spcAft>
              <a:buClrTx/>
              <a:buSzTx/>
              <a:buFontTx/>
              <a:buChar char="»"/>
              <a:defRPr kumimoji="0" lang="zh-CN" altLang="en-US" sz="2196" b="0" i="0" u="none">
                <a:solidFill>
                  <a:schemeClr val="tx1"/>
                </a:solidFill>
                <a:latin typeface="Arial" pitchFamily="34" charset="0"/>
                <a:ea typeface="宋体" charset="-122"/>
              </a:defRPr>
            </a:lvl5pPr>
          </a:lstStyle>
          <a:p>
            <a:pPr marL="376504" lvl="0" indent="-376504">
              <a:lnSpc>
                <a:spcPct val="130000"/>
              </a:lnSpc>
            </a:pPr>
            <a:r>
              <a:rPr sz="3094" b="1">
                <a:solidFill>
                  <a:srgbClr val="000167"/>
                </a:solidFill>
                <a:latin typeface="Times New Roman" charset="0"/>
                <a:ea typeface="楷体_GB2312" charset="-122"/>
              </a:rPr>
              <a:t>⑵积极向有关人员宣传、落实预防农药中毒管理方法；</a:t>
            </a:r>
            <a:endParaRPr sz="3294" b="1">
              <a:latin typeface="Times New Roman" charset="0"/>
              <a:ea typeface="楷体_GB2312" charset="-122"/>
            </a:endParaRPr>
          </a:p>
          <a:p>
            <a:pPr marL="376504" lvl="0" indent="-376504">
              <a:lnSpc>
                <a:spcPct val="130000"/>
              </a:lnSpc>
            </a:pPr>
            <a:r>
              <a:rPr sz="3094" b="1">
                <a:solidFill>
                  <a:srgbClr val="000167"/>
                </a:solidFill>
                <a:latin typeface="Times New Roman" charset="0"/>
                <a:ea typeface="楷体_GB2312" charset="-122"/>
              </a:rPr>
              <a:t>⑶改进农药生产工艺及施药器械；</a:t>
            </a:r>
            <a:endParaRPr sz="3294" b="1">
              <a:latin typeface="Times New Roman" charset="0"/>
              <a:ea typeface="楷体_GB2312" charset="-122"/>
            </a:endParaRPr>
          </a:p>
          <a:p>
            <a:pPr marL="376504" lvl="0" indent="-376504">
              <a:lnSpc>
                <a:spcPct val="130000"/>
              </a:lnSpc>
            </a:pPr>
            <a:r>
              <a:rPr sz="3094" b="1">
                <a:solidFill>
                  <a:srgbClr val="000167"/>
                </a:solidFill>
                <a:latin typeface="Times New Roman" charset="0"/>
                <a:ea typeface="楷体_GB2312" charset="-122"/>
              </a:rPr>
              <a:t>⑷遵守平安操作规程；</a:t>
            </a:r>
            <a:endParaRPr sz="3294" b="1">
              <a:latin typeface="Times New Roman" charset="0"/>
              <a:ea typeface="楷体_GB2312" charset="-122"/>
            </a:endParaRPr>
          </a:p>
          <a:p>
            <a:pPr marL="376504" lvl="0" indent="-376504">
              <a:lnSpc>
                <a:spcPct val="130000"/>
              </a:lnSpc>
            </a:pPr>
            <a:r>
              <a:rPr sz="3194" b="1">
                <a:solidFill>
                  <a:srgbClr val="000167"/>
                </a:solidFill>
                <a:latin typeface="Times New Roman" charset="0"/>
                <a:ea typeface="楷体_GB2312" charset="-122"/>
              </a:rPr>
              <a:t>⑸医疗保健，就业前和定期体检，健康指导。</a:t>
            </a:r>
            <a:endParaRPr sz="3294" b="1">
              <a:latin typeface="Times New Roman" charset="0"/>
              <a:ea typeface="楷体_GB2312" charset="-122"/>
            </a:endParaRPr>
          </a:p>
          <a:p>
            <a:pPr marL="376504" lvl="0" indent="-376504">
              <a:lnSpc>
                <a:spcPct val="130000"/>
              </a:lnSpc>
            </a:pPr>
            <a:r>
              <a:rPr sz="2894" b="1">
                <a:solidFill>
                  <a:srgbClr val="000167"/>
                </a:solidFill>
                <a:latin typeface="Times New Roman" charset="0"/>
                <a:ea typeface="楷体_GB2312" charset="-122"/>
              </a:rPr>
              <a:t>⑹其它措施</a:t>
            </a:r>
            <a:endParaRPr sz="3294" b="1">
              <a:latin typeface="Times New Roman" charset="0"/>
              <a:ea typeface="楷体_GB2312" charset="-122"/>
            </a:endParaRPr>
          </a:p>
        </p:txBody>
      </p:sp>
      <p:sp>
        <p:nvSpPr>
          <p:cNvPr id="2074" name="Date Placeholder 1"/>
          <p:cNvSpPr>
            <a:spLocks noGrp="1"/>
          </p:cNvSpPr>
          <p:nvPr>
            <p:ph type="dt" sz="half" idx="10"/>
          </p:nvPr>
        </p:nvSpPr>
        <p:spPr/>
        <p:txBody>
          <a:bodyPr/>
          <a:lstStyle/>
          <a:p>
            <a:pPr lvl="0"/>
            <a:endParaRPr sz="1537"/>
          </a:p>
        </p:txBody>
      </p:sp>
      <p:sp>
        <p:nvSpPr>
          <p:cNvPr id="2076" name="New shape"/>
          <p:cNvSpPr/>
          <p:nvPr/>
        </p:nvSpPr>
        <p:spPr>
          <a:xfrm>
            <a:off x="0" y="7276084"/>
            <a:ext cx="10040112"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pitchFamily="34" charset="0"/>
                <a:ea typeface="+mn-ea"/>
                <a:cs typeface="+mn-cs"/>
              </a:defRPr>
            </a:lvl1pPr>
            <a:lvl2pPr marL="457200" algn="l" defTabSz="914400" rtl="0" eaLnBrk="1" latinLnBrk="0" hangingPunct="1">
              <a:defRPr sz="1800" kern="1200">
                <a:solidFill>
                  <a:srgbClr val="FFFFFF"/>
                </a:solidFill>
                <a:latin typeface="Arial" pitchFamily="34" charset="0"/>
                <a:ea typeface="+mn-ea"/>
                <a:cs typeface="+mn-cs"/>
              </a:defRPr>
            </a:lvl2pPr>
            <a:lvl3pPr marL="914400" algn="l" defTabSz="914400" rtl="0" eaLnBrk="1" latinLnBrk="0" hangingPunct="1">
              <a:defRPr sz="1800" kern="1200">
                <a:solidFill>
                  <a:srgbClr val="FFFFFF"/>
                </a:solidFill>
                <a:latin typeface="Arial" pitchFamily="34" charset="0"/>
                <a:ea typeface="+mn-ea"/>
                <a:cs typeface="+mn-cs"/>
              </a:defRPr>
            </a:lvl3pPr>
            <a:lvl4pPr marL="1371600" algn="l" defTabSz="914400" rtl="0" eaLnBrk="1" latinLnBrk="0" hangingPunct="1">
              <a:defRPr sz="1800" kern="1200">
                <a:solidFill>
                  <a:srgbClr val="FFFFFF"/>
                </a:solidFill>
                <a:latin typeface="Arial" pitchFamily="34" charset="0"/>
                <a:ea typeface="+mn-ea"/>
                <a:cs typeface="+mn-cs"/>
              </a:defRPr>
            </a:lvl4pPr>
            <a:lvl5pPr marL="1828800" algn="l" defTabSz="914400" rtl="0" eaLnBrk="1" latinLnBrk="0" hangingPunct="1">
              <a:defRPr sz="1800" kern="1200">
                <a:solidFill>
                  <a:srgbClr val="FFFFFF"/>
                </a:solidFill>
                <a:latin typeface="Arial" pitchFamily="34" charset="0"/>
                <a:ea typeface="+mn-ea"/>
                <a:cs typeface="+mn-cs"/>
              </a:defRPr>
            </a:lvl5pPr>
            <a:lvl6pPr marL="2286000" algn="l" defTabSz="914400" rtl="0" eaLnBrk="1" latinLnBrk="0" hangingPunct="1">
              <a:defRPr sz="1800" kern="1200">
                <a:solidFill>
                  <a:srgbClr val="FFFFFF"/>
                </a:solidFill>
                <a:latin typeface="Arial" pitchFamily="34" charset="0"/>
                <a:ea typeface="+mn-ea"/>
                <a:cs typeface="+mn-cs"/>
              </a:defRPr>
            </a:lvl6pPr>
            <a:lvl7pPr marL="2743200" algn="l" defTabSz="914400" rtl="0" eaLnBrk="1" latinLnBrk="0" hangingPunct="1">
              <a:defRPr sz="1800" kern="1200">
                <a:solidFill>
                  <a:srgbClr val="FFFFFF"/>
                </a:solidFill>
                <a:latin typeface="Arial" pitchFamily="34" charset="0"/>
                <a:ea typeface="+mn-ea"/>
                <a:cs typeface="+mn-cs"/>
              </a:defRPr>
            </a:lvl7pPr>
            <a:lvl8pPr marL="3200400" algn="l" defTabSz="914400" rtl="0" eaLnBrk="1" latinLnBrk="0" hangingPunct="1">
              <a:defRPr sz="1800" kern="1200">
                <a:solidFill>
                  <a:srgbClr val="FFFFFF"/>
                </a:solidFill>
                <a:latin typeface="Arial" pitchFamily="34" charset="0"/>
                <a:ea typeface="+mn-ea"/>
                <a:cs typeface="+mn-cs"/>
              </a:defRPr>
            </a:lvl8pPr>
            <a:lvl9pPr marL="3657600" algn="l" defTabSz="914400" rtl="0" eaLnBrk="1" latinLnBrk="0" hangingPunct="1">
              <a:defRPr sz="1800" kern="1200">
                <a:solidFill>
                  <a:srgbClr val="FFFFFF"/>
                </a:solidFill>
                <a:latin typeface="Arial" pitchFamily="34" charset="0"/>
                <a:ea typeface="+mn-ea"/>
                <a:cs typeface="+mn-cs"/>
              </a:defRPr>
            </a:lvl9pPr>
          </a:lstStyle>
          <a:p>
            <a:pPr algn="ctr"/>
            <a:r>
              <a:rPr sz="800" b="0">
                <a:solidFill>
                  <a:srgbClr val="000000"/>
                </a:solidFill>
              </a:rPr>
              <a:t>第八页，共三十二页。</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76" name=""/>
          <p:cNvSpPr/>
          <p:nvPr>
            <p:ph type="title" idx="4294967295"/>
          </p:nvPr>
        </p:nvSpPr>
        <p:spPr>
          <a:xfrm>
            <a:off x="502006" y="301552"/>
            <a:ext cx="8945460" cy="1565281"/>
          </a:xfrm>
          <a:prstGeom prst="rect">
            <a:avLst/>
          </a:prstGeom>
          <a:noFill/>
          <a:ln cap="flat">
            <a:noFill/>
            <a:prstDash val="solid"/>
            <a:miter lim="800000"/>
            <a:headEnd type="none" w="med" len="med"/>
            <a:tailEnd type="none" w="med" len="med"/>
          </a:ln>
        </p:spPr>
        <p:txBody>
          <a:bodyPr anchor="ctr" anchorCtr="0"/>
          <a:lstStyle>
            <a:lvl1pPr marL="0" indent="0" algn="ctr" defTabSz="1004011" rtl="0" eaLnBrk="1" fontAlgn="base" hangingPunct="1">
              <a:lnSpc>
                <a:spcPct val="100000"/>
              </a:lnSpc>
              <a:spcBef>
                <a:spcPct val="0"/>
              </a:spcBef>
              <a:spcAft>
                <a:spcPct val="0"/>
              </a:spcAft>
              <a:buClrTx/>
              <a:buSzTx/>
              <a:buFontTx/>
              <a:buNone/>
              <a:defRPr kumimoji="0" lang="zh-CN" altLang="en-US" sz="4831" b="0" i="0" u="none">
                <a:solidFill>
                  <a:schemeClr val="tx2"/>
                </a:solidFill>
                <a:latin typeface="Arial" pitchFamily="34" charset="0"/>
                <a:ea typeface="宋体" charset="-122"/>
              </a:defRPr>
            </a:lvl1pPr>
          </a:lstStyle>
          <a:p>
            <a:pPr lvl="0"/>
            <a:r>
              <a:rPr>
                <a:solidFill>
                  <a:srgbClr val="000167"/>
                </a:solidFill>
                <a:ea typeface="华文行楷" charset="-122"/>
              </a:rPr>
              <a:t>农药分类</a:t>
            </a:r>
            <a:br>
              <a:rPr>
                <a:solidFill>
                  <a:srgbClr val="000167"/>
                </a:solidFill>
                <a:ea typeface="华文行楷" charset="-122"/>
              </a:rPr>
            </a:br>
            <a:r>
              <a:rPr>
                <a:solidFill>
                  <a:srgbClr val="000167"/>
                </a:solidFill>
                <a:ea typeface="华文行楷" charset="-122"/>
              </a:rPr>
              <a:t>                      </a:t>
            </a:r>
            <a:r>
              <a:rPr sz="3114">
                <a:solidFill>
                  <a:srgbClr val="000167"/>
                </a:solidFill>
                <a:ea typeface="华文行楷" charset="-122"/>
              </a:rPr>
              <a:t>—根据毒性不同</a:t>
            </a:r>
            <a:endParaRPr sz="3514">
              <a:ea typeface="华文行楷" charset="-122"/>
            </a:endParaRPr>
          </a:p>
        </p:txBody>
      </p:sp>
      <p:sp>
        <p:nvSpPr>
          <p:cNvPr id="2077" name=""/>
          <p:cNvSpPr/>
          <p:nvPr>
            <p:ph type="body" idx="4294967295"/>
          </p:nvPr>
        </p:nvSpPr>
        <p:spPr>
          <a:xfrm>
            <a:off x="502006" y="1757019"/>
            <a:ext cx="9036100" cy="4969507"/>
          </a:xfrm>
          <a:prstGeom prst="rect">
            <a:avLst/>
          </a:prstGeom>
          <a:noFill/>
          <a:ln cap="flat">
            <a:noFill/>
            <a:prstDash val="solid"/>
            <a:miter lim="800000"/>
            <a:headEnd type="none" w="med" len="med"/>
            <a:tailEnd type="none" w="med" len="med"/>
          </a:ln>
        </p:spPr>
        <p:txBody>
          <a:bodyPr/>
          <a:lstStyle>
            <a:lvl1pPr marL="376504" indent="-376504" algn="l" defTabSz="1004011" rtl="0" eaLnBrk="1" fontAlgn="base" hangingPunct="1">
              <a:lnSpc>
                <a:spcPct val="100000"/>
              </a:lnSpc>
              <a:spcBef>
                <a:spcPct val="20000"/>
              </a:spcBef>
              <a:spcAft>
                <a:spcPct val="0"/>
              </a:spcAft>
              <a:buClrTx/>
              <a:buSzTx/>
              <a:buFontTx/>
              <a:buChar char="•"/>
              <a:defRPr kumimoji="0" lang="zh-CN" altLang="en-US" sz="3514" b="0" i="0" u="none">
                <a:solidFill>
                  <a:schemeClr val="tx1"/>
                </a:solidFill>
                <a:latin typeface="Arial" pitchFamily="34" charset="0"/>
                <a:ea typeface="宋体" charset="-122"/>
              </a:defRPr>
            </a:lvl1pPr>
            <a:lvl2pPr marL="815759" indent="-313753" algn="l" defTabSz="1004011" rtl="0" eaLnBrk="1" fontAlgn="base" hangingPunct="1">
              <a:lnSpc>
                <a:spcPct val="100000"/>
              </a:lnSpc>
              <a:spcBef>
                <a:spcPct val="20000"/>
              </a:spcBef>
              <a:spcAft>
                <a:spcPct val="0"/>
              </a:spcAft>
              <a:buClrTx/>
              <a:buSzTx/>
              <a:buFontTx/>
              <a:buChar char="–"/>
              <a:defRPr kumimoji="0" lang="zh-CN" altLang="en-US" sz="3074" b="0" i="0" u="none">
                <a:solidFill>
                  <a:schemeClr val="tx1"/>
                </a:solidFill>
                <a:latin typeface="Arial" pitchFamily="34" charset="0"/>
                <a:ea typeface="宋体" charset="-122"/>
              </a:defRPr>
            </a:lvl2pPr>
            <a:lvl3pPr marL="1255014" indent="-251003" algn="l" defTabSz="1004011" rtl="0" eaLnBrk="1" fontAlgn="base" hangingPunct="1">
              <a:lnSpc>
                <a:spcPct val="100000"/>
              </a:lnSpc>
              <a:spcBef>
                <a:spcPct val="20000"/>
              </a:spcBef>
              <a:spcAft>
                <a:spcPct val="0"/>
              </a:spcAft>
              <a:buClrTx/>
              <a:buSzTx/>
              <a:buFontTx/>
              <a:buChar char="•"/>
              <a:defRPr kumimoji="0" lang="zh-CN" altLang="en-US" sz="2635" b="0" i="0" u="none">
                <a:solidFill>
                  <a:schemeClr val="tx1"/>
                </a:solidFill>
                <a:latin typeface="Arial" pitchFamily="34" charset="0"/>
                <a:ea typeface="宋体" charset="-122"/>
              </a:defRPr>
            </a:lvl3pPr>
            <a:lvl4pPr marL="1757019" indent="-251003" algn="l" defTabSz="1004011" rtl="0" eaLnBrk="1" fontAlgn="base" hangingPunct="1">
              <a:lnSpc>
                <a:spcPct val="100000"/>
              </a:lnSpc>
              <a:spcBef>
                <a:spcPct val="20000"/>
              </a:spcBef>
              <a:spcAft>
                <a:spcPct val="0"/>
              </a:spcAft>
              <a:buClrTx/>
              <a:buSzTx/>
              <a:buFontTx/>
              <a:buChar char="–"/>
              <a:defRPr kumimoji="0" lang="zh-CN" altLang="en-US" sz="2196" b="0" i="0" u="none">
                <a:solidFill>
                  <a:schemeClr val="tx1"/>
                </a:solidFill>
                <a:latin typeface="Arial" pitchFamily="34" charset="0"/>
                <a:ea typeface="宋体" charset="-122"/>
              </a:defRPr>
            </a:lvl4pPr>
            <a:lvl5pPr marL="2259025" indent="-251003" algn="l" defTabSz="1004011" rtl="0" eaLnBrk="1" fontAlgn="base" hangingPunct="1">
              <a:lnSpc>
                <a:spcPct val="100000"/>
              </a:lnSpc>
              <a:spcBef>
                <a:spcPct val="20000"/>
              </a:spcBef>
              <a:spcAft>
                <a:spcPct val="0"/>
              </a:spcAft>
              <a:buClrTx/>
              <a:buSzTx/>
              <a:buFontTx/>
              <a:buChar char="»"/>
              <a:defRPr kumimoji="0" lang="zh-CN" altLang="en-US" sz="2196" b="0" i="0" u="none">
                <a:solidFill>
                  <a:schemeClr val="tx1"/>
                </a:solidFill>
                <a:latin typeface="Arial" pitchFamily="34" charset="0"/>
                <a:ea typeface="宋体" charset="-122"/>
              </a:defRPr>
            </a:lvl5pPr>
          </a:lstStyle>
          <a:p/>
          <a:p>
            <a:pPr lvl="0"/>
            <a:r>
              <a:rPr>
                <a:solidFill>
                  <a:srgbClr val="000167"/>
                </a:solidFill>
              </a:rPr>
              <a:t>高      毒</a:t>
            </a:r>
          </a:p>
          <a:p>
            <a:endParaRPr>
              <a:solidFill>
                <a:srgbClr val="000167"/>
              </a:solidFill>
            </a:endParaRPr>
          </a:p>
          <a:p>
            <a:pPr lvl="0"/>
            <a:r>
              <a:rPr>
                <a:solidFill>
                  <a:srgbClr val="000167"/>
                </a:solidFill>
              </a:rPr>
              <a:t>中      毒</a:t>
            </a:r>
          </a:p>
          <a:p>
            <a:endParaRPr>
              <a:solidFill>
                <a:srgbClr val="000167"/>
              </a:solidFill>
            </a:endParaRPr>
          </a:p>
          <a:p>
            <a:pPr lvl="0"/>
            <a:r>
              <a:rPr>
                <a:solidFill>
                  <a:srgbClr val="000167"/>
                </a:solidFill>
              </a:rPr>
              <a:t>低      毒</a:t>
            </a:r>
          </a:p>
        </p:txBody>
      </p:sp>
      <p:sp>
        <p:nvSpPr>
          <p:cNvPr id="2078" name="Date Placeholder 1"/>
          <p:cNvSpPr>
            <a:spLocks noGrp="1"/>
          </p:cNvSpPr>
          <p:nvPr>
            <p:ph type="dt" sz="half" idx="10"/>
          </p:nvPr>
        </p:nvSpPr>
        <p:spPr/>
        <p:txBody>
          <a:bodyPr/>
          <a:lstStyle/>
          <a:p>
            <a:pPr lvl="0"/>
            <a:endParaRPr sz="1537"/>
          </a:p>
        </p:txBody>
      </p:sp>
      <p:sp>
        <p:nvSpPr>
          <p:cNvPr id="2080" name="New shape"/>
          <p:cNvSpPr/>
          <p:nvPr/>
        </p:nvSpPr>
        <p:spPr>
          <a:xfrm>
            <a:off x="0" y="7276084"/>
            <a:ext cx="10040112"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pitchFamily="34" charset="0"/>
                <a:ea typeface="+mn-ea"/>
                <a:cs typeface="+mn-cs"/>
              </a:defRPr>
            </a:lvl1pPr>
            <a:lvl2pPr marL="457200" algn="l" defTabSz="914400" rtl="0" eaLnBrk="1" latinLnBrk="0" hangingPunct="1">
              <a:defRPr sz="1800" kern="1200">
                <a:solidFill>
                  <a:srgbClr val="FFFFFF"/>
                </a:solidFill>
                <a:latin typeface="Arial" pitchFamily="34" charset="0"/>
                <a:ea typeface="+mn-ea"/>
                <a:cs typeface="+mn-cs"/>
              </a:defRPr>
            </a:lvl2pPr>
            <a:lvl3pPr marL="914400" algn="l" defTabSz="914400" rtl="0" eaLnBrk="1" latinLnBrk="0" hangingPunct="1">
              <a:defRPr sz="1800" kern="1200">
                <a:solidFill>
                  <a:srgbClr val="FFFFFF"/>
                </a:solidFill>
                <a:latin typeface="Arial" pitchFamily="34" charset="0"/>
                <a:ea typeface="+mn-ea"/>
                <a:cs typeface="+mn-cs"/>
              </a:defRPr>
            </a:lvl3pPr>
            <a:lvl4pPr marL="1371600" algn="l" defTabSz="914400" rtl="0" eaLnBrk="1" latinLnBrk="0" hangingPunct="1">
              <a:defRPr sz="1800" kern="1200">
                <a:solidFill>
                  <a:srgbClr val="FFFFFF"/>
                </a:solidFill>
                <a:latin typeface="Arial" pitchFamily="34" charset="0"/>
                <a:ea typeface="+mn-ea"/>
                <a:cs typeface="+mn-cs"/>
              </a:defRPr>
            </a:lvl4pPr>
            <a:lvl5pPr marL="1828800" algn="l" defTabSz="914400" rtl="0" eaLnBrk="1" latinLnBrk="0" hangingPunct="1">
              <a:defRPr sz="1800" kern="1200">
                <a:solidFill>
                  <a:srgbClr val="FFFFFF"/>
                </a:solidFill>
                <a:latin typeface="Arial" pitchFamily="34" charset="0"/>
                <a:ea typeface="+mn-ea"/>
                <a:cs typeface="+mn-cs"/>
              </a:defRPr>
            </a:lvl5pPr>
            <a:lvl6pPr marL="2286000" algn="l" defTabSz="914400" rtl="0" eaLnBrk="1" latinLnBrk="0" hangingPunct="1">
              <a:defRPr sz="1800" kern="1200">
                <a:solidFill>
                  <a:srgbClr val="FFFFFF"/>
                </a:solidFill>
                <a:latin typeface="Arial" pitchFamily="34" charset="0"/>
                <a:ea typeface="+mn-ea"/>
                <a:cs typeface="+mn-cs"/>
              </a:defRPr>
            </a:lvl6pPr>
            <a:lvl7pPr marL="2743200" algn="l" defTabSz="914400" rtl="0" eaLnBrk="1" latinLnBrk="0" hangingPunct="1">
              <a:defRPr sz="1800" kern="1200">
                <a:solidFill>
                  <a:srgbClr val="FFFFFF"/>
                </a:solidFill>
                <a:latin typeface="Arial" pitchFamily="34" charset="0"/>
                <a:ea typeface="+mn-ea"/>
                <a:cs typeface="+mn-cs"/>
              </a:defRPr>
            </a:lvl7pPr>
            <a:lvl8pPr marL="3200400" algn="l" defTabSz="914400" rtl="0" eaLnBrk="1" latinLnBrk="0" hangingPunct="1">
              <a:defRPr sz="1800" kern="1200">
                <a:solidFill>
                  <a:srgbClr val="FFFFFF"/>
                </a:solidFill>
                <a:latin typeface="Arial" pitchFamily="34" charset="0"/>
                <a:ea typeface="+mn-ea"/>
                <a:cs typeface="+mn-cs"/>
              </a:defRPr>
            </a:lvl8pPr>
            <a:lvl9pPr marL="3657600" algn="l" defTabSz="914400" rtl="0" eaLnBrk="1" latinLnBrk="0" hangingPunct="1">
              <a:defRPr sz="1800" kern="1200">
                <a:solidFill>
                  <a:srgbClr val="FFFFFF"/>
                </a:solidFill>
                <a:latin typeface="Arial" pitchFamily="34" charset="0"/>
                <a:ea typeface="+mn-ea"/>
                <a:cs typeface="+mn-cs"/>
              </a:defRPr>
            </a:lvl9pPr>
          </a:lstStyle>
          <a:p>
            <a:pPr algn="ctr"/>
            <a:r>
              <a:rPr sz="800" b="0">
                <a:solidFill>
                  <a:srgbClr val="000000"/>
                </a:solidFill>
              </a:rPr>
              <a:t>第九页，共三十二页。</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80" name=""/>
          <p:cNvSpPr/>
          <p:nvPr>
            <p:ph type="title" idx="4294967295"/>
          </p:nvPr>
        </p:nvSpPr>
        <p:spPr>
          <a:xfrm>
            <a:off x="502006" y="301553"/>
            <a:ext cx="9036100" cy="1255014"/>
          </a:xfrm>
          <a:prstGeom prst="rect">
            <a:avLst/>
          </a:prstGeom>
          <a:noFill/>
          <a:ln cap="flat">
            <a:noFill/>
            <a:prstDash val="solid"/>
            <a:miter lim="800000"/>
            <a:headEnd type="none" w="med" len="med"/>
            <a:tailEnd type="none" w="med" len="med"/>
          </a:ln>
        </p:spPr>
        <p:txBody>
          <a:bodyPr anchor="ctr" anchorCtr="0"/>
          <a:lstStyle>
            <a:lvl1pPr marL="0" indent="0" algn="ctr" defTabSz="1004011" rtl="0" eaLnBrk="1" fontAlgn="base" hangingPunct="1">
              <a:lnSpc>
                <a:spcPct val="100000"/>
              </a:lnSpc>
              <a:spcBef>
                <a:spcPct val="0"/>
              </a:spcBef>
              <a:spcAft>
                <a:spcPct val="0"/>
              </a:spcAft>
              <a:buClrTx/>
              <a:buSzTx/>
              <a:buFontTx/>
              <a:buNone/>
              <a:defRPr kumimoji="0" lang="zh-CN" altLang="en-US" sz="4831" b="0" i="0" u="none">
                <a:solidFill>
                  <a:schemeClr val="tx2"/>
                </a:solidFill>
                <a:latin typeface="Arial" pitchFamily="34" charset="0"/>
                <a:ea typeface="宋体" charset="-122"/>
              </a:defRPr>
            </a:lvl1pPr>
          </a:lstStyle>
          <a:p>
            <a:pPr lvl="0"/>
            <a:r>
              <a:rPr>
                <a:solidFill>
                  <a:srgbClr val="000167"/>
                </a:solidFill>
              </a:rPr>
              <a:t>高毒农药</a:t>
            </a:r>
          </a:p>
        </p:txBody>
      </p:sp>
      <p:sp>
        <p:nvSpPr>
          <p:cNvPr id="2081" name=""/>
          <p:cNvSpPr/>
          <p:nvPr>
            <p:ph type="body" idx="4294967295"/>
          </p:nvPr>
        </p:nvSpPr>
        <p:spPr>
          <a:xfrm>
            <a:off x="502006" y="1757019"/>
            <a:ext cx="9036100" cy="4969507"/>
          </a:xfrm>
          <a:prstGeom prst="rect">
            <a:avLst/>
          </a:prstGeom>
          <a:noFill/>
          <a:ln cap="flat">
            <a:noFill/>
            <a:prstDash val="solid"/>
            <a:miter lim="800000"/>
            <a:headEnd type="none" w="med" len="med"/>
            <a:tailEnd type="none" w="med" len="med"/>
          </a:ln>
        </p:spPr>
        <p:txBody>
          <a:bodyPr/>
          <a:lstStyle>
            <a:lvl1pPr marL="376504" indent="-376504" algn="l" defTabSz="1004011" rtl="0" eaLnBrk="1" fontAlgn="base" hangingPunct="1">
              <a:lnSpc>
                <a:spcPct val="100000"/>
              </a:lnSpc>
              <a:spcBef>
                <a:spcPct val="20000"/>
              </a:spcBef>
              <a:spcAft>
                <a:spcPct val="0"/>
              </a:spcAft>
              <a:buClrTx/>
              <a:buSzTx/>
              <a:buFontTx/>
              <a:buChar char="•"/>
              <a:defRPr kumimoji="0" lang="zh-CN" altLang="en-US" sz="3514" b="0" i="0" u="none">
                <a:solidFill>
                  <a:schemeClr val="tx1"/>
                </a:solidFill>
                <a:latin typeface="Arial" pitchFamily="34" charset="0"/>
                <a:ea typeface="宋体" charset="-122"/>
              </a:defRPr>
            </a:lvl1pPr>
            <a:lvl2pPr marL="815759" indent="-313753" algn="l" defTabSz="1004011" rtl="0" eaLnBrk="1" fontAlgn="base" hangingPunct="1">
              <a:lnSpc>
                <a:spcPct val="100000"/>
              </a:lnSpc>
              <a:spcBef>
                <a:spcPct val="20000"/>
              </a:spcBef>
              <a:spcAft>
                <a:spcPct val="0"/>
              </a:spcAft>
              <a:buClrTx/>
              <a:buSzTx/>
              <a:buFontTx/>
              <a:buChar char="–"/>
              <a:defRPr kumimoji="0" lang="zh-CN" altLang="en-US" sz="3074" b="0" i="0" u="none">
                <a:solidFill>
                  <a:schemeClr val="tx1"/>
                </a:solidFill>
                <a:latin typeface="Arial" pitchFamily="34" charset="0"/>
                <a:ea typeface="宋体" charset="-122"/>
              </a:defRPr>
            </a:lvl2pPr>
            <a:lvl3pPr marL="1255014" indent="-251003" algn="l" defTabSz="1004011" rtl="0" eaLnBrk="1" fontAlgn="base" hangingPunct="1">
              <a:lnSpc>
                <a:spcPct val="100000"/>
              </a:lnSpc>
              <a:spcBef>
                <a:spcPct val="20000"/>
              </a:spcBef>
              <a:spcAft>
                <a:spcPct val="0"/>
              </a:spcAft>
              <a:buClrTx/>
              <a:buSzTx/>
              <a:buFontTx/>
              <a:buChar char="•"/>
              <a:defRPr kumimoji="0" lang="zh-CN" altLang="en-US" sz="2635" b="0" i="0" u="none">
                <a:solidFill>
                  <a:schemeClr val="tx1"/>
                </a:solidFill>
                <a:latin typeface="Arial" pitchFamily="34" charset="0"/>
                <a:ea typeface="宋体" charset="-122"/>
              </a:defRPr>
            </a:lvl3pPr>
            <a:lvl4pPr marL="1757019" indent="-251003" algn="l" defTabSz="1004011" rtl="0" eaLnBrk="1" fontAlgn="base" hangingPunct="1">
              <a:lnSpc>
                <a:spcPct val="100000"/>
              </a:lnSpc>
              <a:spcBef>
                <a:spcPct val="20000"/>
              </a:spcBef>
              <a:spcAft>
                <a:spcPct val="0"/>
              </a:spcAft>
              <a:buClrTx/>
              <a:buSzTx/>
              <a:buFontTx/>
              <a:buChar char="–"/>
              <a:defRPr kumimoji="0" lang="zh-CN" altLang="en-US" sz="2196" b="0" i="0" u="none">
                <a:solidFill>
                  <a:schemeClr val="tx1"/>
                </a:solidFill>
                <a:latin typeface="Arial" pitchFamily="34" charset="0"/>
                <a:ea typeface="宋体" charset="-122"/>
              </a:defRPr>
            </a:lvl4pPr>
            <a:lvl5pPr marL="2259025" indent="-251003" algn="l" defTabSz="1004011" rtl="0" eaLnBrk="1" fontAlgn="base" hangingPunct="1">
              <a:lnSpc>
                <a:spcPct val="100000"/>
              </a:lnSpc>
              <a:spcBef>
                <a:spcPct val="20000"/>
              </a:spcBef>
              <a:spcAft>
                <a:spcPct val="0"/>
              </a:spcAft>
              <a:buClrTx/>
              <a:buSzTx/>
              <a:buFontTx/>
              <a:buChar char="»"/>
              <a:defRPr kumimoji="0" lang="zh-CN" altLang="en-US" sz="2196" b="0" i="0" u="none">
                <a:solidFill>
                  <a:schemeClr val="tx1"/>
                </a:solidFill>
                <a:latin typeface="Arial" pitchFamily="34" charset="0"/>
                <a:ea typeface="宋体" charset="-122"/>
              </a:defRPr>
            </a:lvl5pPr>
          </a:lstStyle>
          <a:p>
            <a:pPr lvl="0">
              <a:buNone/>
            </a:pPr>
            <a:r>
              <a:rPr>
                <a:solidFill>
                  <a:srgbClr val="000167"/>
                </a:solidFill>
              </a:rPr>
              <a:t>    3911、苏化203、1605、甲基1605、1059、杀螟威、久效磷、磷胺、甲胺磷、异丙磷、三硫磷、氧化乐果、磷化锌、磷化铝、氰化物、呋喃丹、氟乙酰胺、砒霜、杀虫脒、西力生、赛力散、溃疡净、氯化假设、五氯酚、二溴氯丙烷、401等 </a:t>
            </a:r>
          </a:p>
        </p:txBody>
      </p:sp>
      <p:sp>
        <p:nvSpPr>
          <p:cNvPr id="2082" name="Date Placeholder 1"/>
          <p:cNvSpPr>
            <a:spLocks noGrp="1"/>
          </p:cNvSpPr>
          <p:nvPr>
            <p:ph type="dt" sz="half" idx="10"/>
          </p:nvPr>
        </p:nvSpPr>
        <p:spPr/>
        <p:txBody>
          <a:bodyPr/>
          <a:lstStyle/>
          <a:p>
            <a:pPr lvl="0"/>
            <a:endParaRPr sz="1537"/>
          </a:p>
        </p:txBody>
      </p:sp>
      <p:sp>
        <p:nvSpPr>
          <p:cNvPr id="2084" name="New shape"/>
          <p:cNvSpPr/>
          <p:nvPr/>
        </p:nvSpPr>
        <p:spPr>
          <a:xfrm>
            <a:off x="0" y="7276084"/>
            <a:ext cx="10040112"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pitchFamily="34" charset="0"/>
                <a:ea typeface="+mn-ea"/>
                <a:cs typeface="+mn-cs"/>
              </a:defRPr>
            </a:lvl1pPr>
            <a:lvl2pPr marL="457200" algn="l" defTabSz="914400" rtl="0" eaLnBrk="1" latinLnBrk="0" hangingPunct="1">
              <a:defRPr sz="1800" kern="1200">
                <a:solidFill>
                  <a:srgbClr val="FFFFFF"/>
                </a:solidFill>
                <a:latin typeface="Arial" pitchFamily="34" charset="0"/>
                <a:ea typeface="+mn-ea"/>
                <a:cs typeface="+mn-cs"/>
              </a:defRPr>
            </a:lvl2pPr>
            <a:lvl3pPr marL="914400" algn="l" defTabSz="914400" rtl="0" eaLnBrk="1" latinLnBrk="0" hangingPunct="1">
              <a:defRPr sz="1800" kern="1200">
                <a:solidFill>
                  <a:srgbClr val="FFFFFF"/>
                </a:solidFill>
                <a:latin typeface="Arial" pitchFamily="34" charset="0"/>
                <a:ea typeface="+mn-ea"/>
                <a:cs typeface="+mn-cs"/>
              </a:defRPr>
            </a:lvl3pPr>
            <a:lvl4pPr marL="1371600" algn="l" defTabSz="914400" rtl="0" eaLnBrk="1" latinLnBrk="0" hangingPunct="1">
              <a:defRPr sz="1800" kern="1200">
                <a:solidFill>
                  <a:srgbClr val="FFFFFF"/>
                </a:solidFill>
                <a:latin typeface="Arial" pitchFamily="34" charset="0"/>
                <a:ea typeface="+mn-ea"/>
                <a:cs typeface="+mn-cs"/>
              </a:defRPr>
            </a:lvl4pPr>
            <a:lvl5pPr marL="1828800" algn="l" defTabSz="914400" rtl="0" eaLnBrk="1" latinLnBrk="0" hangingPunct="1">
              <a:defRPr sz="1800" kern="1200">
                <a:solidFill>
                  <a:srgbClr val="FFFFFF"/>
                </a:solidFill>
                <a:latin typeface="Arial" pitchFamily="34" charset="0"/>
                <a:ea typeface="+mn-ea"/>
                <a:cs typeface="+mn-cs"/>
              </a:defRPr>
            </a:lvl5pPr>
            <a:lvl6pPr marL="2286000" algn="l" defTabSz="914400" rtl="0" eaLnBrk="1" latinLnBrk="0" hangingPunct="1">
              <a:defRPr sz="1800" kern="1200">
                <a:solidFill>
                  <a:srgbClr val="FFFFFF"/>
                </a:solidFill>
                <a:latin typeface="Arial" pitchFamily="34" charset="0"/>
                <a:ea typeface="+mn-ea"/>
                <a:cs typeface="+mn-cs"/>
              </a:defRPr>
            </a:lvl6pPr>
            <a:lvl7pPr marL="2743200" algn="l" defTabSz="914400" rtl="0" eaLnBrk="1" latinLnBrk="0" hangingPunct="1">
              <a:defRPr sz="1800" kern="1200">
                <a:solidFill>
                  <a:srgbClr val="FFFFFF"/>
                </a:solidFill>
                <a:latin typeface="Arial" pitchFamily="34" charset="0"/>
                <a:ea typeface="+mn-ea"/>
                <a:cs typeface="+mn-cs"/>
              </a:defRPr>
            </a:lvl7pPr>
            <a:lvl8pPr marL="3200400" algn="l" defTabSz="914400" rtl="0" eaLnBrk="1" latinLnBrk="0" hangingPunct="1">
              <a:defRPr sz="1800" kern="1200">
                <a:solidFill>
                  <a:srgbClr val="FFFFFF"/>
                </a:solidFill>
                <a:latin typeface="Arial" pitchFamily="34" charset="0"/>
                <a:ea typeface="+mn-ea"/>
                <a:cs typeface="+mn-cs"/>
              </a:defRPr>
            </a:lvl8pPr>
            <a:lvl9pPr marL="3657600" algn="l" defTabSz="914400" rtl="0" eaLnBrk="1" latinLnBrk="0" hangingPunct="1">
              <a:defRPr sz="1800" kern="1200">
                <a:solidFill>
                  <a:srgbClr val="FFFFFF"/>
                </a:solidFill>
                <a:latin typeface="Arial" pitchFamily="34" charset="0"/>
                <a:ea typeface="+mn-ea"/>
                <a:cs typeface="+mn-cs"/>
              </a:defRPr>
            </a:lvl9pPr>
          </a:lstStyle>
          <a:p>
            <a:pPr algn="ctr"/>
            <a:r>
              <a:rPr sz="800" b="0">
                <a:solidFill>
                  <a:srgbClr val="000000"/>
                </a:solidFill>
              </a:rPr>
              <a:t>第十页，共三十二页。</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84" name=""/>
          <p:cNvSpPr/>
          <p:nvPr>
            <p:ph type="title" idx="4294967295"/>
          </p:nvPr>
        </p:nvSpPr>
        <p:spPr>
          <a:xfrm>
            <a:off x="502006" y="301553"/>
            <a:ext cx="9036100" cy="1255014"/>
          </a:xfrm>
          <a:prstGeom prst="rect">
            <a:avLst/>
          </a:prstGeom>
          <a:noFill/>
          <a:ln cap="flat">
            <a:noFill/>
            <a:prstDash val="solid"/>
            <a:miter lim="800000"/>
            <a:headEnd type="none" w="med" len="med"/>
            <a:tailEnd type="none" w="med" len="med"/>
          </a:ln>
        </p:spPr>
        <p:txBody>
          <a:bodyPr anchor="ctr" anchorCtr="0"/>
          <a:lstStyle>
            <a:lvl1pPr marL="0" indent="0" algn="ctr" defTabSz="1004011" rtl="0" eaLnBrk="1" fontAlgn="base" hangingPunct="1">
              <a:lnSpc>
                <a:spcPct val="100000"/>
              </a:lnSpc>
              <a:spcBef>
                <a:spcPct val="0"/>
              </a:spcBef>
              <a:spcAft>
                <a:spcPct val="0"/>
              </a:spcAft>
              <a:buClrTx/>
              <a:buSzTx/>
              <a:buFontTx/>
              <a:buNone/>
              <a:defRPr kumimoji="0" lang="zh-CN" altLang="en-US" sz="4831" b="0" i="0" u="none">
                <a:solidFill>
                  <a:schemeClr val="tx2"/>
                </a:solidFill>
                <a:latin typeface="Arial" pitchFamily="34" charset="0"/>
                <a:ea typeface="宋体" charset="-122"/>
              </a:defRPr>
            </a:lvl1pPr>
          </a:lstStyle>
          <a:p>
            <a:pPr lvl="0"/>
            <a:r>
              <a:rPr>
                <a:solidFill>
                  <a:srgbClr val="000167"/>
                </a:solidFill>
              </a:rPr>
              <a:t>中毒农药</a:t>
            </a:r>
          </a:p>
        </p:txBody>
      </p:sp>
      <p:sp>
        <p:nvSpPr>
          <p:cNvPr id="2085" name=""/>
          <p:cNvSpPr/>
          <p:nvPr>
            <p:ph type="body" idx="4294967295"/>
          </p:nvPr>
        </p:nvSpPr>
        <p:spPr>
          <a:xfrm>
            <a:off x="502006" y="1757019"/>
            <a:ext cx="9036100" cy="4969507"/>
          </a:xfrm>
          <a:prstGeom prst="rect">
            <a:avLst/>
          </a:prstGeom>
          <a:noFill/>
          <a:ln cap="flat">
            <a:noFill/>
            <a:prstDash val="solid"/>
            <a:miter lim="800000"/>
            <a:headEnd type="none" w="med" len="med"/>
            <a:tailEnd type="none" w="med" len="med"/>
          </a:ln>
        </p:spPr>
        <p:txBody>
          <a:bodyPr/>
          <a:lstStyle>
            <a:lvl1pPr marL="376504" indent="-376504" algn="l" defTabSz="1004011" rtl="0" eaLnBrk="1" fontAlgn="base" hangingPunct="1">
              <a:lnSpc>
                <a:spcPct val="100000"/>
              </a:lnSpc>
              <a:spcBef>
                <a:spcPct val="20000"/>
              </a:spcBef>
              <a:spcAft>
                <a:spcPct val="0"/>
              </a:spcAft>
              <a:buClrTx/>
              <a:buSzTx/>
              <a:buFontTx/>
              <a:buChar char="•"/>
              <a:defRPr kumimoji="0" lang="zh-CN" altLang="en-US" sz="3514" b="0" i="0" u="none">
                <a:solidFill>
                  <a:schemeClr val="tx1"/>
                </a:solidFill>
                <a:latin typeface="Arial" pitchFamily="34" charset="0"/>
                <a:ea typeface="宋体" charset="-122"/>
              </a:defRPr>
            </a:lvl1pPr>
            <a:lvl2pPr marL="815759" indent="-313753" algn="l" defTabSz="1004011" rtl="0" eaLnBrk="1" fontAlgn="base" hangingPunct="1">
              <a:lnSpc>
                <a:spcPct val="100000"/>
              </a:lnSpc>
              <a:spcBef>
                <a:spcPct val="20000"/>
              </a:spcBef>
              <a:spcAft>
                <a:spcPct val="0"/>
              </a:spcAft>
              <a:buClrTx/>
              <a:buSzTx/>
              <a:buFontTx/>
              <a:buChar char="–"/>
              <a:defRPr kumimoji="0" lang="zh-CN" altLang="en-US" sz="3074" b="0" i="0" u="none">
                <a:solidFill>
                  <a:schemeClr val="tx1"/>
                </a:solidFill>
                <a:latin typeface="Arial" pitchFamily="34" charset="0"/>
                <a:ea typeface="宋体" charset="-122"/>
              </a:defRPr>
            </a:lvl2pPr>
            <a:lvl3pPr marL="1255014" indent="-251003" algn="l" defTabSz="1004011" rtl="0" eaLnBrk="1" fontAlgn="base" hangingPunct="1">
              <a:lnSpc>
                <a:spcPct val="100000"/>
              </a:lnSpc>
              <a:spcBef>
                <a:spcPct val="20000"/>
              </a:spcBef>
              <a:spcAft>
                <a:spcPct val="0"/>
              </a:spcAft>
              <a:buClrTx/>
              <a:buSzTx/>
              <a:buFontTx/>
              <a:buChar char="•"/>
              <a:defRPr kumimoji="0" lang="zh-CN" altLang="en-US" sz="2635" b="0" i="0" u="none">
                <a:solidFill>
                  <a:schemeClr val="tx1"/>
                </a:solidFill>
                <a:latin typeface="Arial" pitchFamily="34" charset="0"/>
                <a:ea typeface="宋体" charset="-122"/>
              </a:defRPr>
            </a:lvl3pPr>
            <a:lvl4pPr marL="1757019" indent="-251003" algn="l" defTabSz="1004011" rtl="0" eaLnBrk="1" fontAlgn="base" hangingPunct="1">
              <a:lnSpc>
                <a:spcPct val="100000"/>
              </a:lnSpc>
              <a:spcBef>
                <a:spcPct val="20000"/>
              </a:spcBef>
              <a:spcAft>
                <a:spcPct val="0"/>
              </a:spcAft>
              <a:buClrTx/>
              <a:buSzTx/>
              <a:buFontTx/>
              <a:buChar char="–"/>
              <a:defRPr kumimoji="0" lang="zh-CN" altLang="en-US" sz="2196" b="0" i="0" u="none">
                <a:solidFill>
                  <a:schemeClr val="tx1"/>
                </a:solidFill>
                <a:latin typeface="Arial" pitchFamily="34" charset="0"/>
                <a:ea typeface="宋体" charset="-122"/>
              </a:defRPr>
            </a:lvl4pPr>
            <a:lvl5pPr marL="2259025" indent="-251003" algn="l" defTabSz="1004011" rtl="0" eaLnBrk="1" fontAlgn="base" hangingPunct="1">
              <a:lnSpc>
                <a:spcPct val="100000"/>
              </a:lnSpc>
              <a:spcBef>
                <a:spcPct val="20000"/>
              </a:spcBef>
              <a:spcAft>
                <a:spcPct val="0"/>
              </a:spcAft>
              <a:buClrTx/>
              <a:buSzTx/>
              <a:buFontTx/>
              <a:buChar char="»"/>
              <a:defRPr kumimoji="0" lang="zh-CN" altLang="en-US" sz="2196" b="0" i="0" u="none">
                <a:solidFill>
                  <a:schemeClr val="tx1"/>
                </a:solidFill>
                <a:latin typeface="Arial" pitchFamily="34" charset="0"/>
                <a:ea typeface="宋体" charset="-122"/>
              </a:defRPr>
            </a:lvl5pPr>
          </a:lstStyle>
          <a:p>
            <a:pPr lvl="0">
              <a:buNone/>
            </a:pPr>
            <a:r>
              <a:rPr>
                <a:solidFill>
                  <a:srgbClr val="000167"/>
                </a:solidFill>
              </a:rPr>
              <a:t>   杀螟松、乐果、稻丰散、乙硫磷、亚胺硫磷、皮蝇磷、六六六、高丙体六六六、毒杀芬、氯丹、滴滴涕、西维因、害扑威、叶蝉散、速灭威、混灭威、抗蚜威、倍硫磷、敌敌畏、拟除虫菊酯类、克瘟散、稻瘟净、敌克松、402、福美砷、稻脚香、退菌特、代森铵、代森环、2，4-滴、燕麦敌、毒草胺等 </a:t>
            </a:r>
          </a:p>
        </p:txBody>
      </p:sp>
      <p:sp>
        <p:nvSpPr>
          <p:cNvPr id="2086" name="Date Placeholder 1"/>
          <p:cNvSpPr>
            <a:spLocks noGrp="1"/>
          </p:cNvSpPr>
          <p:nvPr>
            <p:ph type="dt" sz="half" idx="10"/>
          </p:nvPr>
        </p:nvSpPr>
        <p:spPr/>
        <p:txBody>
          <a:bodyPr/>
          <a:lstStyle/>
          <a:p>
            <a:pPr lvl="0"/>
            <a:endParaRPr sz="1537"/>
          </a:p>
        </p:txBody>
      </p:sp>
      <p:sp>
        <p:nvSpPr>
          <p:cNvPr id="2088" name="New shape"/>
          <p:cNvSpPr/>
          <p:nvPr/>
        </p:nvSpPr>
        <p:spPr>
          <a:xfrm>
            <a:off x="0" y="7276084"/>
            <a:ext cx="10040112"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pitchFamily="34" charset="0"/>
                <a:ea typeface="+mn-ea"/>
                <a:cs typeface="+mn-cs"/>
              </a:defRPr>
            </a:lvl1pPr>
            <a:lvl2pPr marL="457200" algn="l" defTabSz="914400" rtl="0" eaLnBrk="1" latinLnBrk="0" hangingPunct="1">
              <a:defRPr sz="1800" kern="1200">
                <a:solidFill>
                  <a:srgbClr val="FFFFFF"/>
                </a:solidFill>
                <a:latin typeface="Arial" pitchFamily="34" charset="0"/>
                <a:ea typeface="+mn-ea"/>
                <a:cs typeface="+mn-cs"/>
              </a:defRPr>
            </a:lvl2pPr>
            <a:lvl3pPr marL="914400" algn="l" defTabSz="914400" rtl="0" eaLnBrk="1" latinLnBrk="0" hangingPunct="1">
              <a:defRPr sz="1800" kern="1200">
                <a:solidFill>
                  <a:srgbClr val="FFFFFF"/>
                </a:solidFill>
                <a:latin typeface="Arial" pitchFamily="34" charset="0"/>
                <a:ea typeface="+mn-ea"/>
                <a:cs typeface="+mn-cs"/>
              </a:defRPr>
            </a:lvl3pPr>
            <a:lvl4pPr marL="1371600" algn="l" defTabSz="914400" rtl="0" eaLnBrk="1" latinLnBrk="0" hangingPunct="1">
              <a:defRPr sz="1800" kern="1200">
                <a:solidFill>
                  <a:srgbClr val="FFFFFF"/>
                </a:solidFill>
                <a:latin typeface="Arial" pitchFamily="34" charset="0"/>
                <a:ea typeface="+mn-ea"/>
                <a:cs typeface="+mn-cs"/>
              </a:defRPr>
            </a:lvl4pPr>
            <a:lvl5pPr marL="1828800" algn="l" defTabSz="914400" rtl="0" eaLnBrk="1" latinLnBrk="0" hangingPunct="1">
              <a:defRPr sz="1800" kern="1200">
                <a:solidFill>
                  <a:srgbClr val="FFFFFF"/>
                </a:solidFill>
                <a:latin typeface="Arial" pitchFamily="34" charset="0"/>
                <a:ea typeface="+mn-ea"/>
                <a:cs typeface="+mn-cs"/>
              </a:defRPr>
            </a:lvl5pPr>
            <a:lvl6pPr marL="2286000" algn="l" defTabSz="914400" rtl="0" eaLnBrk="1" latinLnBrk="0" hangingPunct="1">
              <a:defRPr sz="1800" kern="1200">
                <a:solidFill>
                  <a:srgbClr val="FFFFFF"/>
                </a:solidFill>
                <a:latin typeface="Arial" pitchFamily="34" charset="0"/>
                <a:ea typeface="+mn-ea"/>
                <a:cs typeface="+mn-cs"/>
              </a:defRPr>
            </a:lvl6pPr>
            <a:lvl7pPr marL="2743200" algn="l" defTabSz="914400" rtl="0" eaLnBrk="1" latinLnBrk="0" hangingPunct="1">
              <a:defRPr sz="1800" kern="1200">
                <a:solidFill>
                  <a:srgbClr val="FFFFFF"/>
                </a:solidFill>
                <a:latin typeface="Arial" pitchFamily="34" charset="0"/>
                <a:ea typeface="+mn-ea"/>
                <a:cs typeface="+mn-cs"/>
              </a:defRPr>
            </a:lvl7pPr>
            <a:lvl8pPr marL="3200400" algn="l" defTabSz="914400" rtl="0" eaLnBrk="1" latinLnBrk="0" hangingPunct="1">
              <a:defRPr sz="1800" kern="1200">
                <a:solidFill>
                  <a:srgbClr val="FFFFFF"/>
                </a:solidFill>
                <a:latin typeface="Arial" pitchFamily="34" charset="0"/>
                <a:ea typeface="+mn-ea"/>
                <a:cs typeface="+mn-cs"/>
              </a:defRPr>
            </a:lvl8pPr>
            <a:lvl9pPr marL="3657600" algn="l" defTabSz="914400" rtl="0" eaLnBrk="1" latinLnBrk="0" hangingPunct="1">
              <a:defRPr sz="1800" kern="1200">
                <a:solidFill>
                  <a:srgbClr val="FFFFFF"/>
                </a:solidFill>
                <a:latin typeface="Arial" pitchFamily="34" charset="0"/>
                <a:ea typeface="+mn-ea"/>
                <a:cs typeface="+mn-cs"/>
              </a:defRPr>
            </a:lvl9pPr>
          </a:lstStyle>
          <a:p>
            <a:pPr algn="ctr"/>
            <a:r>
              <a:rPr sz="800" b="0">
                <a:solidFill>
                  <a:srgbClr val="000000"/>
                </a:solidFill>
              </a:rPr>
              <a:t>第十一页，共三十二页。</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88" name=""/>
          <p:cNvSpPr/>
          <p:nvPr>
            <p:ph type="title" idx="4294967295"/>
          </p:nvPr>
        </p:nvSpPr>
        <p:spPr>
          <a:xfrm>
            <a:off x="502006" y="301553"/>
            <a:ext cx="9036100" cy="1255014"/>
          </a:xfrm>
          <a:prstGeom prst="rect">
            <a:avLst/>
          </a:prstGeom>
          <a:noFill/>
          <a:ln cap="flat">
            <a:noFill/>
            <a:prstDash val="solid"/>
            <a:miter lim="800000"/>
            <a:headEnd type="none" w="med" len="med"/>
            <a:tailEnd type="none" w="med" len="med"/>
          </a:ln>
        </p:spPr>
        <p:txBody>
          <a:bodyPr anchor="ctr" anchorCtr="0"/>
          <a:lstStyle>
            <a:lvl1pPr marL="0" indent="0" algn="ctr" defTabSz="1004011" rtl="0" eaLnBrk="1" fontAlgn="base" hangingPunct="1">
              <a:lnSpc>
                <a:spcPct val="100000"/>
              </a:lnSpc>
              <a:spcBef>
                <a:spcPct val="0"/>
              </a:spcBef>
              <a:spcAft>
                <a:spcPct val="0"/>
              </a:spcAft>
              <a:buClrTx/>
              <a:buSzTx/>
              <a:buFontTx/>
              <a:buNone/>
              <a:defRPr kumimoji="0" lang="zh-CN" altLang="en-US" sz="4831" b="0" i="0" u="none">
                <a:solidFill>
                  <a:schemeClr val="tx2"/>
                </a:solidFill>
                <a:latin typeface="Arial" pitchFamily="34" charset="0"/>
                <a:ea typeface="宋体" charset="-122"/>
              </a:defRPr>
            </a:lvl1pPr>
          </a:lstStyle>
          <a:p>
            <a:pPr lvl="0"/>
            <a:r>
              <a:rPr>
                <a:solidFill>
                  <a:srgbClr val="000167"/>
                </a:solidFill>
              </a:rPr>
              <a:t>低毒农药</a:t>
            </a:r>
          </a:p>
        </p:txBody>
      </p:sp>
      <p:sp>
        <p:nvSpPr>
          <p:cNvPr id="2089" name=""/>
          <p:cNvSpPr/>
          <p:nvPr>
            <p:ph type="body" idx="4294967295"/>
          </p:nvPr>
        </p:nvSpPr>
        <p:spPr>
          <a:xfrm>
            <a:off x="502006" y="1757019"/>
            <a:ext cx="9036100" cy="4969507"/>
          </a:xfrm>
          <a:prstGeom prst="rect">
            <a:avLst/>
          </a:prstGeom>
          <a:noFill/>
          <a:ln cap="flat">
            <a:noFill/>
            <a:prstDash val="solid"/>
            <a:miter lim="800000"/>
            <a:headEnd type="none" w="med" len="med"/>
            <a:tailEnd type="none" w="med" len="med"/>
          </a:ln>
        </p:spPr>
        <p:txBody>
          <a:bodyPr/>
          <a:lstStyle>
            <a:lvl1pPr marL="376504" indent="-376504" algn="l" defTabSz="1004011" rtl="0" eaLnBrk="1" fontAlgn="base" hangingPunct="1">
              <a:lnSpc>
                <a:spcPct val="100000"/>
              </a:lnSpc>
              <a:spcBef>
                <a:spcPct val="20000"/>
              </a:spcBef>
              <a:spcAft>
                <a:spcPct val="0"/>
              </a:spcAft>
              <a:buClrTx/>
              <a:buSzTx/>
              <a:buFontTx/>
              <a:buChar char="•"/>
              <a:defRPr kumimoji="0" lang="zh-CN" altLang="en-US" sz="3514" b="0" i="0" u="none">
                <a:solidFill>
                  <a:schemeClr val="tx1"/>
                </a:solidFill>
                <a:latin typeface="Arial" pitchFamily="34" charset="0"/>
                <a:ea typeface="宋体" charset="-122"/>
              </a:defRPr>
            </a:lvl1pPr>
            <a:lvl2pPr marL="815759" indent="-313753" algn="l" defTabSz="1004011" rtl="0" eaLnBrk="1" fontAlgn="base" hangingPunct="1">
              <a:lnSpc>
                <a:spcPct val="100000"/>
              </a:lnSpc>
              <a:spcBef>
                <a:spcPct val="20000"/>
              </a:spcBef>
              <a:spcAft>
                <a:spcPct val="0"/>
              </a:spcAft>
              <a:buClrTx/>
              <a:buSzTx/>
              <a:buFontTx/>
              <a:buChar char="–"/>
              <a:defRPr kumimoji="0" lang="zh-CN" altLang="en-US" sz="3074" b="0" i="0" u="none">
                <a:solidFill>
                  <a:schemeClr val="tx1"/>
                </a:solidFill>
                <a:latin typeface="Arial" pitchFamily="34" charset="0"/>
                <a:ea typeface="宋体" charset="-122"/>
              </a:defRPr>
            </a:lvl2pPr>
            <a:lvl3pPr marL="1255014" indent="-251003" algn="l" defTabSz="1004011" rtl="0" eaLnBrk="1" fontAlgn="base" hangingPunct="1">
              <a:lnSpc>
                <a:spcPct val="100000"/>
              </a:lnSpc>
              <a:spcBef>
                <a:spcPct val="20000"/>
              </a:spcBef>
              <a:spcAft>
                <a:spcPct val="0"/>
              </a:spcAft>
              <a:buClrTx/>
              <a:buSzTx/>
              <a:buFontTx/>
              <a:buChar char="•"/>
              <a:defRPr kumimoji="0" lang="zh-CN" altLang="en-US" sz="2635" b="0" i="0" u="none">
                <a:solidFill>
                  <a:schemeClr val="tx1"/>
                </a:solidFill>
                <a:latin typeface="Arial" pitchFamily="34" charset="0"/>
                <a:ea typeface="宋体" charset="-122"/>
              </a:defRPr>
            </a:lvl3pPr>
            <a:lvl4pPr marL="1757019" indent="-251003" algn="l" defTabSz="1004011" rtl="0" eaLnBrk="1" fontAlgn="base" hangingPunct="1">
              <a:lnSpc>
                <a:spcPct val="100000"/>
              </a:lnSpc>
              <a:spcBef>
                <a:spcPct val="20000"/>
              </a:spcBef>
              <a:spcAft>
                <a:spcPct val="0"/>
              </a:spcAft>
              <a:buClrTx/>
              <a:buSzTx/>
              <a:buFontTx/>
              <a:buChar char="–"/>
              <a:defRPr kumimoji="0" lang="zh-CN" altLang="en-US" sz="2196" b="0" i="0" u="none">
                <a:solidFill>
                  <a:schemeClr val="tx1"/>
                </a:solidFill>
                <a:latin typeface="Arial" pitchFamily="34" charset="0"/>
                <a:ea typeface="宋体" charset="-122"/>
              </a:defRPr>
            </a:lvl4pPr>
            <a:lvl5pPr marL="2259025" indent="-251003" algn="l" defTabSz="1004011" rtl="0" eaLnBrk="1" fontAlgn="base" hangingPunct="1">
              <a:lnSpc>
                <a:spcPct val="100000"/>
              </a:lnSpc>
              <a:spcBef>
                <a:spcPct val="20000"/>
              </a:spcBef>
              <a:spcAft>
                <a:spcPct val="0"/>
              </a:spcAft>
              <a:buClrTx/>
              <a:buSzTx/>
              <a:buFontTx/>
              <a:buChar char="»"/>
              <a:defRPr kumimoji="0" lang="zh-CN" altLang="en-US" sz="2196" b="0" i="0" u="none">
                <a:solidFill>
                  <a:schemeClr val="tx1"/>
                </a:solidFill>
                <a:latin typeface="Arial" pitchFamily="34" charset="0"/>
                <a:ea typeface="宋体" charset="-122"/>
              </a:defRPr>
            </a:lvl5pPr>
          </a:lstStyle>
          <a:p>
            <a:pPr lvl="0"/>
            <a:r>
              <a:rPr>
                <a:solidFill>
                  <a:srgbClr val="000167"/>
                </a:solidFill>
              </a:rPr>
              <a:t>敌百虫、马拉松、乙酰甲胺磷、辛硫磷、三氯杀螨醇、多菌灵、托布津、克菌丹、代森锌、福美双、萎锈灵、异稻瘟净、乙磷铝、百菌清、除草醚、敌稗、阿特拉津、去草胺、拉索、杀草丹、2甲4氯、绿麦隆、敌草隆、氟乐灵、苯达松、茅草枯、草甘膦等 </a:t>
            </a:r>
          </a:p>
        </p:txBody>
      </p:sp>
      <p:sp>
        <p:nvSpPr>
          <p:cNvPr id="2090" name="Date Placeholder 1"/>
          <p:cNvSpPr>
            <a:spLocks noGrp="1"/>
          </p:cNvSpPr>
          <p:nvPr>
            <p:ph type="dt" sz="half" idx="10"/>
          </p:nvPr>
        </p:nvSpPr>
        <p:spPr/>
        <p:txBody>
          <a:bodyPr/>
          <a:lstStyle/>
          <a:p>
            <a:pPr lvl="0"/>
            <a:endParaRPr sz="1537"/>
          </a:p>
        </p:txBody>
      </p:sp>
      <p:sp>
        <p:nvSpPr>
          <p:cNvPr id="2092" name="New shape"/>
          <p:cNvSpPr/>
          <p:nvPr/>
        </p:nvSpPr>
        <p:spPr>
          <a:xfrm>
            <a:off x="0" y="7276084"/>
            <a:ext cx="10040112"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pitchFamily="34" charset="0"/>
                <a:ea typeface="+mn-ea"/>
                <a:cs typeface="+mn-cs"/>
              </a:defRPr>
            </a:lvl1pPr>
            <a:lvl2pPr marL="457200" algn="l" defTabSz="914400" rtl="0" eaLnBrk="1" latinLnBrk="0" hangingPunct="1">
              <a:defRPr sz="1800" kern="1200">
                <a:solidFill>
                  <a:srgbClr val="FFFFFF"/>
                </a:solidFill>
                <a:latin typeface="Arial" pitchFamily="34" charset="0"/>
                <a:ea typeface="+mn-ea"/>
                <a:cs typeface="+mn-cs"/>
              </a:defRPr>
            </a:lvl2pPr>
            <a:lvl3pPr marL="914400" algn="l" defTabSz="914400" rtl="0" eaLnBrk="1" latinLnBrk="0" hangingPunct="1">
              <a:defRPr sz="1800" kern="1200">
                <a:solidFill>
                  <a:srgbClr val="FFFFFF"/>
                </a:solidFill>
                <a:latin typeface="Arial" pitchFamily="34" charset="0"/>
                <a:ea typeface="+mn-ea"/>
                <a:cs typeface="+mn-cs"/>
              </a:defRPr>
            </a:lvl3pPr>
            <a:lvl4pPr marL="1371600" algn="l" defTabSz="914400" rtl="0" eaLnBrk="1" latinLnBrk="0" hangingPunct="1">
              <a:defRPr sz="1800" kern="1200">
                <a:solidFill>
                  <a:srgbClr val="FFFFFF"/>
                </a:solidFill>
                <a:latin typeface="Arial" pitchFamily="34" charset="0"/>
                <a:ea typeface="+mn-ea"/>
                <a:cs typeface="+mn-cs"/>
              </a:defRPr>
            </a:lvl4pPr>
            <a:lvl5pPr marL="1828800" algn="l" defTabSz="914400" rtl="0" eaLnBrk="1" latinLnBrk="0" hangingPunct="1">
              <a:defRPr sz="1800" kern="1200">
                <a:solidFill>
                  <a:srgbClr val="FFFFFF"/>
                </a:solidFill>
                <a:latin typeface="Arial" pitchFamily="34" charset="0"/>
                <a:ea typeface="+mn-ea"/>
                <a:cs typeface="+mn-cs"/>
              </a:defRPr>
            </a:lvl5pPr>
            <a:lvl6pPr marL="2286000" algn="l" defTabSz="914400" rtl="0" eaLnBrk="1" latinLnBrk="0" hangingPunct="1">
              <a:defRPr sz="1800" kern="1200">
                <a:solidFill>
                  <a:srgbClr val="FFFFFF"/>
                </a:solidFill>
                <a:latin typeface="Arial" pitchFamily="34" charset="0"/>
                <a:ea typeface="+mn-ea"/>
                <a:cs typeface="+mn-cs"/>
              </a:defRPr>
            </a:lvl6pPr>
            <a:lvl7pPr marL="2743200" algn="l" defTabSz="914400" rtl="0" eaLnBrk="1" latinLnBrk="0" hangingPunct="1">
              <a:defRPr sz="1800" kern="1200">
                <a:solidFill>
                  <a:srgbClr val="FFFFFF"/>
                </a:solidFill>
                <a:latin typeface="Arial" pitchFamily="34" charset="0"/>
                <a:ea typeface="+mn-ea"/>
                <a:cs typeface="+mn-cs"/>
              </a:defRPr>
            </a:lvl7pPr>
            <a:lvl8pPr marL="3200400" algn="l" defTabSz="914400" rtl="0" eaLnBrk="1" latinLnBrk="0" hangingPunct="1">
              <a:defRPr sz="1800" kern="1200">
                <a:solidFill>
                  <a:srgbClr val="FFFFFF"/>
                </a:solidFill>
                <a:latin typeface="Arial" pitchFamily="34" charset="0"/>
                <a:ea typeface="+mn-ea"/>
                <a:cs typeface="+mn-cs"/>
              </a:defRPr>
            </a:lvl8pPr>
            <a:lvl9pPr marL="3657600" algn="l" defTabSz="914400" rtl="0" eaLnBrk="1" latinLnBrk="0" hangingPunct="1">
              <a:defRPr sz="1800" kern="1200">
                <a:solidFill>
                  <a:srgbClr val="FFFFFF"/>
                </a:solidFill>
                <a:latin typeface="Arial" pitchFamily="34" charset="0"/>
                <a:ea typeface="+mn-ea"/>
                <a:cs typeface="+mn-cs"/>
              </a:defRPr>
            </a:lvl9pPr>
          </a:lstStyle>
          <a:p>
            <a:pPr algn="ctr"/>
            <a:r>
              <a:rPr sz="800" b="0">
                <a:solidFill>
                  <a:srgbClr val="000000"/>
                </a:solidFill>
              </a:rPr>
              <a:t>第十二页，共三十二页。</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92" name=""/>
          <p:cNvSpPr/>
          <p:nvPr>
            <p:ph type="title" idx="4294967295"/>
          </p:nvPr>
        </p:nvSpPr>
        <p:spPr>
          <a:xfrm>
            <a:off x="514208" y="0"/>
            <a:ext cx="9036100" cy="1255014"/>
          </a:xfrm>
          <a:prstGeom prst="rect">
            <a:avLst/>
          </a:prstGeom>
          <a:noFill/>
          <a:ln cap="flat">
            <a:noFill/>
            <a:prstDash val="solid"/>
            <a:miter lim="800000"/>
            <a:headEnd type="none" w="med" len="med"/>
            <a:tailEnd type="none" w="med" len="med"/>
          </a:ln>
        </p:spPr>
        <p:txBody>
          <a:bodyPr anchor="ctr" anchorCtr="0"/>
          <a:lstStyle>
            <a:lvl1pPr marL="0" indent="0" algn="ctr" defTabSz="1004011" rtl="0" eaLnBrk="1" fontAlgn="base" hangingPunct="1">
              <a:lnSpc>
                <a:spcPct val="100000"/>
              </a:lnSpc>
              <a:spcBef>
                <a:spcPct val="0"/>
              </a:spcBef>
              <a:spcAft>
                <a:spcPct val="0"/>
              </a:spcAft>
              <a:buClrTx/>
              <a:buSzTx/>
              <a:buFontTx/>
              <a:buNone/>
              <a:defRPr kumimoji="0" lang="zh-CN" altLang="en-US" sz="4831" b="0" i="0" u="none">
                <a:solidFill>
                  <a:schemeClr val="tx2"/>
                </a:solidFill>
                <a:latin typeface="Arial" pitchFamily="34" charset="0"/>
                <a:ea typeface="宋体" charset="-122"/>
              </a:defRPr>
            </a:lvl1pPr>
          </a:lstStyle>
          <a:p>
            <a:pPr lvl="0"/>
            <a:r>
              <a:rPr>
                <a:solidFill>
                  <a:srgbClr val="FF0167"/>
                </a:solidFill>
                <a:ea typeface="黑体" charset="-122"/>
              </a:rPr>
              <a:t>国家禁止使用的农药</a:t>
            </a:r>
            <a:endParaRPr>
              <a:solidFill>
                <a:srgbClr val="FF0000"/>
              </a:solidFill>
              <a:ea typeface="黑体" charset="-122"/>
            </a:endParaRPr>
          </a:p>
        </p:txBody>
      </p:sp>
      <p:sp>
        <p:nvSpPr>
          <p:cNvPr id="2093" name=""/>
          <p:cNvSpPr/>
          <p:nvPr>
            <p:ph type="body" idx="4294967295"/>
          </p:nvPr>
        </p:nvSpPr>
        <p:spPr>
          <a:xfrm>
            <a:off x="275406" y="997039"/>
            <a:ext cx="9036100" cy="5487200"/>
          </a:xfrm>
          <a:prstGeom prst="rect">
            <a:avLst/>
          </a:prstGeom>
          <a:noFill/>
          <a:ln cap="flat">
            <a:noFill/>
            <a:prstDash val="solid"/>
            <a:miter lim="800000"/>
            <a:headEnd type="none" w="med" len="med"/>
            <a:tailEnd type="none" w="med" len="med"/>
          </a:ln>
        </p:spPr>
        <p:txBody>
          <a:bodyPr/>
          <a:lstStyle>
            <a:lvl1pPr marL="376504" indent="-376504" algn="l" defTabSz="1004011" rtl="0" eaLnBrk="1" fontAlgn="base" hangingPunct="1">
              <a:lnSpc>
                <a:spcPct val="100000"/>
              </a:lnSpc>
              <a:spcBef>
                <a:spcPct val="20000"/>
              </a:spcBef>
              <a:spcAft>
                <a:spcPct val="0"/>
              </a:spcAft>
              <a:buClrTx/>
              <a:buSzTx/>
              <a:buFontTx/>
              <a:buChar char="•"/>
              <a:defRPr kumimoji="0" lang="zh-CN" altLang="en-US" sz="3514" b="0" i="0" u="none">
                <a:solidFill>
                  <a:schemeClr val="tx1"/>
                </a:solidFill>
                <a:latin typeface="Arial" pitchFamily="34" charset="0"/>
                <a:ea typeface="宋体" charset="-122"/>
              </a:defRPr>
            </a:lvl1pPr>
            <a:lvl2pPr marL="815759" indent="-313753" algn="l" defTabSz="1004011" rtl="0" eaLnBrk="1" fontAlgn="base" hangingPunct="1">
              <a:lnSpc>
                <a:spcPct val="100000"/>
              </a:lnSpc>
              <a:spcBef>
                <a:spcPct val="20000"/>
              </a:spcBef>
              <a:spcAft>
                <a:spcPct val="0"/>
              </a:spcAft>
              <a:buClrTx/>
              <a:buSzTx/>
              <a:buFontTx/>
              <a:buChar char="–"/>
              <a:defRPr kumimoji="0" lang="zh-CN" altLang="en-US" sz="3074" b="0" i="0" u="none">
                <a:solidFill>
                  <a:schemeClr val="tx1"/>
                </a:solidFill>
                <a:latin typeface="Arial" pitchFamily="34" charset="0"/>
                <a:ea typeface="宋体" charset="-122"/>
              </a:defRPr>
            </a:lvl2pPr>
            <a:lvl3pPr marL="1255014" indent="-251003" algn="l" defTabSz="1004011" rtl="0" eaLnBrk="1" fontAlgn="base" hangingPunct="1">
              <a:lnSpc>
                <a:spcPct val="100000"/>
              </a:lnSpc>
              <a:spcBef>
                <a:spcPct val="20000"/>
              </a:spcBef>
              <a:spcAft>
                <a:spcPct val="0"/>
              </a:spcAft>
              <a:buClrTx/>
              <a:buSzTx/>
              <a:buFontTx/>
              <a:buChar char="•"/>
              <a:defRPr kumimoji="0" lang="zh-CN" altLang="en-US" sz="2635" b="0" i="0" u="none">
                <a:solidFill>
                  <a:schemeClr val="tx1"/>
                </a:solidFill>
                <a:latin typeface="Arial" pitchFamily="34" charset="0"/>
                <a:ea typeface="宋体" charset="-122"/>
              </a:defRPr>
            </a:lvl3pPr>
            <a:lvl4pPr marL="1757019" indent="-251003" algn="l" defTabSz="1004011" rtl="0" eaLnBrk="1" fontAlgn="base" hangingPunct="1">
              <a:lnSpc>
                <a:spcPct val="100000"/>
              </a:lnSpc>
              <a:spcBef>
                <a:spcPct val="20000"/>
              </a:spcBef>
              <a:spcAft>
                <a:spcPct val="0"/>
              </a:spcAft>
              <a:buClrTx/>
              <a:buSzTx/>
              <a:buFontTx/>
              <a:buChar char="–"/>
              <a:defRPr kumimoji="0" lang="zh-CN" altLang="en-US" sz="2196" b="0" i="0" u="none">
                <a:solidFill>
                  <a:schemeClr val="tx1"/>
                </a:solidFill>
                <a:latin typeface="Arial" pitchFamily="34" charset="0"/>
                <a:ea typeface="宋体" charset="-122"/>
              </a:defRPr>
            </a:lvl4pPr>
            <a:lvl5pPr marL="2259025" indent="-251003" algn="l" defTabSz="1004011" rtl="0" eaLnBrk="1" fontAlgn="base" hangingPunct="1">
              <a:lnSpc>
                <a:spcPct val="100000"/>
              </a:lnSpc>
              <a:spcBef>
                <a:spcPct val="20000"/>
              </a:spcBef>
              <a:spcAft>
                <a:spcPct val="0"/>
              </a:spcAft>
              <a:buClrTx/>
              <a:buSzTx/>
              <a:buFontTx/>
              <a:buChar char="»"/>
              <a:defRPr kumimoji="0" lang="zh-CN" altLang="en-US" sz="2196" b="0" i="0" u="none">
                <a:solidFill>
                  <a:schemeClr val="tx1"/>
                </a:solidFill>
                <a:latin typeface="Arial" pitchFamily="34" charset="0"/>
                <a:ea typeface="宋体" charset="-122"/>
              </a:defRPr>
            </a:lvl5pPr>
          </a:lstStyle>
          <a:p>
            <a:pPr lvl="0">
              <a:lnSpc>
                <a:spcPct val="80000"/>
              </a:lnSpc>
            </a:pPr>
            <a:r>
              <a:rPr b="1">
                <a:solidFill>
                  <a:srgbClr val="FF0167"/>
                </a:solidFill>
              </a:rPr>
              <a:t>一、严禁在任何植物上使用的：</a:t>
            </a:r>
            <a:endParaRPr b="1">
              <a:solidFill>
                <a:srgbClr val="FF0000"/>
              </a:solidFill>
            </a:endParaRPr>
          </a:p>
          <a:p>
            <a:pPr lvl="0">
              <a:lnSpc>
                <a:spcPct val="80000"/>
              </a:lnSpc>
              <a:buNone/>
            </a:pPr>
            <a:r>
              <a:rPr b="1">
                <a:solidFill>
                  <a:srgbClr val="FF0167"/>
                </a:solidFill>
              </a:rPr>
              <a:t>      六六六，滴滴涕，毒杀芬，二溴氯丙烷，杀虫脒 ，二溴乙烷，除草醚，艾氏剂,狄氏剂，汞制剂，砷 、铅类，敌枯双，氟乙酰胺，甘氟，毒鼠强，氟乙酸钠 ，毒鼠硅。 </a:t>
            </a:r>
            <a:endParaRPr b="1">
              <a:solidFill>
                <a:srgbClr val="FF0000"/>
              </a:solidFill>
            </a:endParaRPr>
          </a:p>
          <a:p>
            <a:pPr lvl="0">
              <a:lnSpc>
                <a:spcPct val="80000"/>
              </a:lnSpc>
              <a:buNone/>
            </a:pPr>
            <a:endParaRPr b="1">
              <a:solidFill>
                <a:srgbClr val="FF0000"/>
              </a:solidFill>
            </a:endParaRPr>
          </a:p>
          <a:p>
            <a:pPr lvl="0">
              <a:lnSpc>
                <a:spcPct val="80000"/>
              </a:lnSpc>
            </a:pPr>
            <a:r>
              <a:rPr b="1">
                <a:solidFill>
                  <a:srgbClr val="FF0167"/>
                </a:solidFill>
              </a:rPr>
              <a:t>二、在蔬菜、果树、茶叶、中草药材上不得使用和限制使用的农药：</a:t>
            </a:r>
            <a:endParaRPr b="1">
              <a:solidFill>
                <a:srgbClr val="FF0000"/>
              </a:solidFill>
            </a:endParaRPr>
          </a:p>
          <a:p>
            <a:pPr lvl="0">
              <a:lnSpc>
                <a:spcPct val="80000"/>
              </a:lnSpc>
              <a:buNone/>
            </a:pPr>
            <a:r>
              <a:rPr b="1">
                <a:solidFill>
                  <a:srgbClr val="FF0167"/>
                </a:solidFill>
              </a:rPr>
              <a:t>     甲胺磷，甲基对硫磷 ，对硫磷，久效磷，磷胺，甲拌磷，甲基异柳磷 ，特丁硫磷，甲基硫环磷，治螟磷，内吸磷，克百威 ，涕灭威，灭线磷，硫环磷，蝇毒磷，地虫硫磷，氯唑磷，苯线磷。</a:t>
            </a:r>
            <a:endParaRPr b="1">
              <a:solidFill>
                <a:srgbClr val="FF0000"/>
              </a:solidFill>
            </a:endParaRPr>
          </a:p>
        </p:txBody>
      </p:sp>
      <p:sp>
        <p:nvSpPr>
          <p:cNvPr id="2094" name="Date Placeholder 1"/>
          <p:cNvSpPr>
            <a:spLocks noGrp="1"/>
          </p:cNvSpPr>
          <p:nvPr>
            <p:ph type="dt" sz="half" idx="10"/>
          </p:nvPr>
        </p:nvSpPr>
        <p:spPr/>
        <p:txBody>
          <a:bodyPr/>
          <a:lstStyle/>
          <a:p>
            <a:pPr lvl="0"/>
            <a:endParaRPr sz="1537"/>
          </a:p>
        </p:txBody>
      </p:sp>
      <p:sp>
        <p:nvSpPr>
          <p:cNvPr id="2096" name="New shape"/>
          <p:cNvSpPr/>
          <p:nvPr/>
        </p:nvSpPr>
        <p:spPr>
          <a:xfrm>
            <a:off x="0" y="7276084"/>
            <a:ext cx="10040112"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pitchFamily="34" charset="0"/>
                <a:ea typeface="+mn-ea"/>
                <a:cs typeface="+mn-cs"/>
              </a:defRPr>
            </a:lvl1pPr>
            <a:lvl2pPr marL="457200" algn="l" defTabSz="914400" rtl="0" eaLnBrk="1" latinLnBrk="0" hangingPunct="1">
              <a:defRPr sz="1800" kern="1200">
                <a:solidFill>
                  <a:srgbClr val="FFFFFF"/>
                </a:solidFill>
                <a:latin typeface="Arial" pitchFamily="34" charset="0"/>
                <a:ea typeface="+mn-ea"/>
                <a:cs typeface="+mn-cs"/>
              </a:defRPr>
            </a:lvl2pPr>
            <a:lvl3pPr marL="914400" algn="l" defTabSz="914400" rtl="0" eaLnBrk="1" latinLnBrk="0" hangingPunct="1">
              <a:defRPr sz="1800" kern="1200">
                <a:solidFill>
                  <a:srgbClr val="FFFFFF"/>
                </a:solidFill>
                <a:latin typeface="Arial" pitchFamily="34" charset="0"/>
                <a:ea typeface="+mn-ea"/>
                <a:cs typeface="+mn-cs"/>
              </a:defRPr>
            </a:lvl3pPr>
            <a:lvl4pPr marL="1371600" algn="l" defTabSz="914400" rtl="0" eaLnBrk="1" latinLnBrk="0" hangingPunct="1">
              <a:defRPr sz="1800" kern="1200">
                <a:solidFill>
                  <a:srgbClr val="FFFFFF"/>
                </a:solidFill>
                <a:latin typeface="Arial" pitchFamily="34" charset="0"/>
                <a:ea typeface="+mn-ea"/>
                <a:cs typeface="+mn-cs"/>
              </a:defRPr>
            </a:lvl4pPr>
            <a:lvl5pPr marL="1828800" algn="l" defTabSz="914400" rtl="0" eaLnBrk="1" latinLnBrk="0" hangingPunct="1">
              <a:defRPr sz="1800" kern="1200">
                <a:solidFill>
                  <a:srgbClr val="FFFFFF"/>
                </a:solidFill>
                <a:latin typeface="Arial" pitchFamily="34" charset="0"/>
                <a:ea typeface="+mn-ea"/>
                <a:cs typeface="+mn-cs"/>
              </a:defRPr>
            </a:lvl5pPr>
            <a:lvl6pPr marL="2286000" algn="l" defTabSz="914400" rtl="0" eaLnBrk="1" latinLnBrk="0" hangingPunct="1">
              <a:defRPr sz="1800" kern="1200">
                <a:solidFill>
                  <a:srgbClr val="FFFFFF"/>
                </a:solidFill>
                <a:latin typeface="Arial" pitchFamily="34" charset="0"/>
                <a:ea typeface="+mn-ea"/>
                <a:cs typeface="+mn-cs"/>
              </a:defRPr>
            </a:lvl6pPr>
            <a:lvl7pPr marL="2743200" algn="l" defTabSz="914400" rtl="0" eaLnBrk="1" latinLnBrk="0" hangingPunct="1">
              <a:defRPr sz="1800" kern="1200">
                <a:solidFill>
                  <a:srgbClr val="FFFFFF"/>
                </a:solidFill>
                <a:latin typeface="Arial" pitchFamily="34" charset="0"/>
                <a:ea typeface="+mn-ea"/>
                <a:cs typeface="+mn-cs"/>
              </a:defRPr>
            </a:lvl7pPr>
            <a:lvl8pPr marL="3200400" algn="l" defTabSz="914400" rtl="0" eaLnBrk="1" latinLnBrk="0" hangingPunct="1">
              <a:defRPr sz="1800" kern="1200">
                <a:solidFill>
                  <a:srgbClr val="FFFFFF"/>
                </a:solidFill>
                <a:latin typeface="Arial" pitchFamily="34" charset="0"/>
                <a:ea typeface="+mn-ea"/>
                <a:cs typeface="+mn-cs"/>
              </a:defRPr>
            </a:lvl8pPr>
            <a:lvl9pPr marL="3657600" algn="l" defTabSz="914400" rtl="0" eaLnBrk="1" latinLnBrk="0" hangingPunct="1">
              <a:defRPr sz="1800" kern="1200">
                <a:solidFill>
                  <a:srgbClr val="FFFFFF"/>
                </a:solidFill>
                <a:latin typeface="Arial" pitchFamily="34" charset="0"/>
                <a:ea typeface="+mn-ea"/>
                <a:cs typeface="+mn-cs"/>
              </a:defRPr>
            </a:lvl9pPr>
          </a:lstStyle>
          <a:p>
            <a:pPr algn="ctr"/>
            <a:r>
              <a:rPr sz="800" b="0">
                <a:solidFill>
                  <a:srgbClr val="000000"/>
                </a:solidFill>
              </a:rPr>
              <a:t>第十三页，共三十二页。</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96" name=""/>
          <p:cNvSpPr/>
          <p:nvPr>
            <p:ph type="title" idx="4294967295"/>
          </p:nvPr>
        </p:nvSpPr>
        <p:spPr>
          <a:xfrm>
            <a:off x="502006" y="301553"/>
            <a:ext cx="9036100" cy="854107"/>
          </a:xfrm>
          <a:prstGeom prst="rect">
            <a:avLst/>
          </a:prstGeom>
          <a:noFill/>
          <a:ln cap="flat">
            <a:noFill/>
            <a:prstDash val="solid"/>
            <a:miter lim="800000"/>
            <a:headEnd type="none" w="med" len="med"/>
            <a:tailEnd type="none" w="med" len="med"/>
          </a:ln>
        </p:spPr>
        <p:txBody>
          <a:bodyPr anchor="ctr" anchorCtr="0"/>
          <a:lstStyle>
            <a:lvl1pPr marL="0" indent="0" algn="ctr" defTabSz="1004011" rtl="0" eaLnBrk="1" fontAlgn="base" hangingPunct="1">
              <a:lnSpc>
                <a:spcPct val="100000"/>
              </a:lnSpc>
              <a:spcBef>
                <a:spcPct val="0"/>
              </a:spcBef>
              <a:spcAft>
                <a:spcPct val="0"/>
              </a:spcAft>
              <a:buClrTx/>
              <a:buSzTx/>
              <a:buFontTx/>
              <a:buNone/>
              <a:defRPr kumimoji="0" lang="zh-CN" altLang="en-US" sz="4831" b="0" i="0" u="none">
                <a:solidFill>
                  <a:schemeClr val="tx2"/>
                </a:solidFill>
                <a:latin typeface="Arial" pitchFamily="34" charset="0"/>
                <a:ea typeface="宋体" charset="-122"/>
              </a:defRPr>
            </a:lvl1pPr>
          </a:lstStyle>
          <a:p>
            <a:pPr lvl="0"/>
            <a:r>
              <a:rPr sz="3992">
                <a:solidFill>
                  <a:srgbClr val="000167"/>
                </a:solidFill>
              </a:rPr>
              <a:t>农药使用中的本卷须知 </a:t>
            </a:r>
            <a:endParaRPr sz="4392"/>
          </a:p>
        </p:txBody>
      </p:sp>
      <p:sp>
        <p:nvSpPr>
          <p:cNvPr id="2097" name=""/>
          <p:cNvSpPr/>
          <p:nvPr>
            <p:ph type="body" idx="4294967295"/>
          </p:nvPr>
        </p:nvSpPr>
        <p:spPr>
          <a:xfrm>
            <a:off x="502006" y="1392717"/>
            <a:ext cx="9036100" cy="5771321"/>
          </a:xfrm>
          <a:prstGeom prst="rect">
            <a:avLst/>
          </a:prstGeom>
          <a:noFill/>
          <a:ln cap="flat">
            <a:noFill/>
            <a:prstDash val="solid"/>
            <a:miter lim="800000"/>
            <a:headEnd type="none" w="med" len="med"/>
            <a:tailEnd type="none" w="med" len="med"/>
          </a:ln>
        </p:spPr>
        <p:txBody>
          <a:bodyPr/>
          <a:lstStyle>
            <a:lvl1pPr marL="376504" indent="-376504" algn="l" defTabSz="1004011" rtl="0" eaLnBrk="1" fontAlgn="base" hangingPunct="1">
              <a:lnSpc>
                <a:spcPct val="100000"/>
              </a:lnSpc>
              <a:spcBef>
                <a:spcPct val="20000"/>
              </a:spcBef>
              <a:spcAft>
                <a:spcPct val="0"/>
              </a:spcAft>
              <a:buClrTx/>
              <a:buSzTx/>
              <a:buFontTx/>
              <a:buChar char="•"/>
              <a:defRPr kumimoji="0" lang="zh-CN" altLang="en-US" sz="3514" b="0" i="0" u="none">
                <a:solidFill>
                  <a:schemeClr val="tx1"/>
                </a:solidFill>
                <a:latin typeface="Arial" pitchFamily="34" charset="0"/>
                <a:ea typeface="宋体" charset="-122"/>
              </a:defRPr>
            </a:lvl1pPr>
            <a:lvl2pPr marL="815759" indent="-313753" algn="l" defTabSz="1004011" rtl="0" eaLnBrk="1" fontAlgn="base" hangingPunct="1">
              <a:lnSpc>
                <a:spcPct val="100000"/>
              </a:lnSpc>
              <a:spcBef>
                <a:spcPct val="20000"/>
              </a:spcBef>
              <a:spcAft>
                <a:spcPct val="0"/>
              </a:spcAft>
              <a:buClrTx/>
              <a:buSzTx/>
              <a:buFontTx/>
              <a:buChar char="–"/>
              <a:defRPr kumimoji="0" lang="zh-CN" altLang="en-US" sz="3074" b="0" i="0" u="none">
                <a:solidFill>
                  <a:schemeClr val="tx1"/>
                </a:solidFill>
                <a:latin typeface="Arial" pitchFamily="34" charset="0"/>
                <a:ea typeface="宋体" charset="-122"/>
              </a:defRPr>
            </a:lvl2pPr>
            <a:lvl3pPr marL="1255014" indent="-251003" algn="l" defTabSz="1004011" rtl="0" eaLnBrk="1" fontAlgn="base" hangingPunct="1">
              <a:lnSpc>
                <a:spcPct val="100000"/>
              </a:lnSpc>
              <a:spcBef>
                <a:spcPct val="20000"/>
              </a:spcBef>
              <a:spcAft>
                <a:spcPct val="0"/>
              </a:spcAft>
              <a:buClrTx/>
              <a:buSzTx/>
              <a:buFontTx/>
              <a:buChar char="•"/>
              <a:defRPr kumimoji="0" lang="zh-CN" altLang="en-US" sz="2635" b="0" i="0" u="none">
                <a:solidFill>
                  <a:schemeClr val="tx1"/>
                </a:solidFill>
                <a:latin typeface="Arial" pitchFamily="34" charset="0"/>
                <a:ea typeface="宋体" charset="-122"/>
              </a:defRPr>
            </a:lvl3pPr>
            <a:lvl4pPr marL="1757019" indent="-251003" algn="l" defTabSz="1004011" rtl="0" eaLnBrk="1" fontAlgn="base" hangingPunct="1">
              <a:lnSpc>
                <a:spcPct val="100000"/>
              </a:lnSpc>
              <a:spcBef>
                <a:spcPct val="20000"/>
              </a:spcBef>
              <a:spcAft>
                <a:spcPct val="0"/>
              </a:spcAft>
              <a:buClrTx/>
              <a:buSzTx/>
              <a:buFontTx/>
              <a:buChar char="–"/>
              <a:defRPr kumimoji="0" lang="zh-CN" altLang="en-US" sz="2196" b="0" i="0" u="none">
                <a:solidFill>
                  <a:schemeClr val="tx1"/>
                </a:solidFill>
                <a:latin typeface="Arial" pitchFamily="34" charset="0"/>
                <a:ea typeface="宋体" charset="-122"/>
              </a:defRPr>
            </a:lvl4pPr>
            <a:lvl5pPr marL="2259025" indent="-251003" algn="l" defTabSz="1004011" rtl="0" eaLnBrk="1" fontAlgn="base" hangingPunct="1">
              <a:lnSpc>
                <a:spcPct val="100000"/>
              </a:lnSpc>
              <a:spcBef>
                <a:spcPct val="20000"/>
              </a:spcBef>
              <a:spcAft>
                <a:spcPct val="0"/>
              </a:spcAft>
              <a:buClrTx/>
              <a:buSzTx/>
              <a:buFontTx/>
              <a:buChar char="»"/>
              <a:defRPr kumimoji="0" lang="zh-CN" altLang="en-US" sz="2196" b="0" i="0" u="none">
                <a:solidFill>
                  <a:schemeClr val="tx1"/>
                </a:solidFill>
                <a:latin typeface="Arial" pitchFamily="34" charset="0"/>
                <a:ea typeface="宋体" charset="-122"/>
              </a:defRPr>
            </a:lvl5pPr>
          </a:lstStyle>
          <a:p>
            <a:pPr lvl="0">
              <a:lnSpc>
                <a:spcPct val="90000"/>
              </a:lnSpc>
            </a:pPr>
            <a:r>
              <a:rPr sz="3633" b="1">
                <a:solidFill>
                  <a:srgbClr val="000167"/>
                </a:solidFill>
                <a:latin typeface="仿宋_GB2312" charset="-122"/>
                <a:ea typeface="仿宋_GB2312" charset="-122"/>
              </a:rPr>
              <a:t>1.配药时，配药人员要戴胶皮手套，必须用量具按照规定的剂量称取药液或药粉，不得任意增加用量。严禁用手拌药。</a:t>
            </a:r>
            <a:endParaRPr sz="3733" b="1">
              <a:latin typeface="仿宋_GB2312" charset="-122"/>
              <a:ea typeface="仿宋_GB2312" charset="-122"/>
            </a:endParaRPr>
          </a:p>
          <a:p>
            <a:pPr lvl="0">
              <a:lnSpc>
                <a:spcPct val="90000"/>
              </a:lnSpc>
            </a:pPr>
            <a:r>
              <a:rPr sz="3433" b="1">
                <a:solidFill>
                  <a:srgbClr val="000167"/>
                </a:solidFill>
                <a:latin typeface="仿宋_GB2312" charset="-122"/>
                <a:ea typeface="仿宋_GB2312" charset="-122"/>
              </a:rPr>
              <a:t>2.拌种要用工具搅拌，用多少，拌多少，拌过药的种子应尽量用机具播种。如手撒或点种时，必须戴防护手套，以防皮肤吸收中毒。剩余的毒种应销毁。</a:t>
            </a:r>
            <a:endParaRPr sz="3733" b="1">
              <a:latin typeface="仿宋_GB2312" charset="-122"/>
              <a:ea typeface="仿宋_GB2312" charset="-122"/>
            </a:endParaRPr>
          </a:p>
          <a:p>
            <a:pPr lvl="0">
              <a:lnSpc>
                <a:spcPct val="90000"/>
              </a:lnSpc>
            </a:pPr>
            <a:r>
              <a:rPr sz="3333" b="1">
                <a:solidFill>
                  <a:srgbClr val="000167"/>
                </a:solidFill>
                <a:latin typeface="仿宋_GB2312" charset="-122"/>
                <a:ea typeface="仿宋_GB2312" charset="-122"/>
              </a:rPr>
              <a:t>3.配药和拌种应选择远离饮用水源、居民点的平安地方，要有专人看管，严防农药、毒种丧失或被人、畜、禽误食。</a:t>
            </a:r>
            <a:endParaRPr sz="3733" b="1">
              <a:latin typeface="仿宋_GB2312" charset="-122"/>
              <a:ea typeface="仿宋_GB2312" charset="-122"/>
            </a:endParaRPr>
          </a:p>
        </p:txBody>
      </p:sp>
      <p:sp>
        <p:nvSpPr>
          <p:cNvPr id="2098" name="Date Placeholder 1"/>
          <p:cNvSpPr>
            <a:spLocks noGrp="1"/>
          </p:cNvSpPr>
          <p:nvPr>
            <p:ph type="dt" sz="half" idx="10"/>
          </p:nvPr>
        </p:nvSpPr>
        <p:spPr/>
        <p:txBody>
          <a:bodyPr/>
          <a:lstStyle/>
          <a:p>
            <a:pPr lvl="0"/>
            <a:endParaRPr sz="1537"/>
          </a:p>
        </p:txBody>
      </p:sp>
      <p:sp>
        <p:nvSpPr>
          <p:cNvPr id="2100" name="New shape"/>
          <p:cNvSpPr/>
          <p:nvPr/>
        </p:nvSpPr>
        <p:spPr>
          <a:xfrm>
            <a:off x="0" y="7276084"/>
            <a:ext cx="10040112"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pitchFamily="34" charset="0"/>
                <a:ea typeface="+mn-ea"/>
                <a:cs typeface="+mn-cs"/>
              </a:defRPr>
            </a:lvl1pPr>
            <a:lvl2pPr marL="457200" algn="l" defTabSz="914400" rtl="0" eaLnBrk="1" latinLnBrk="0" hangingPunct="1">
              <a:defRPr sz="1800" kern="1200">
                <a:solidFill>
                  <a:srgbClr val="FFFFFF"/>
                </a:solidFill>
                <a:latin typeface="Arial" pitchFamily="34" charset="0"/>
                <a:ea typeface="+mn-ea"/>
                <a:cs typeface="+mn-cs"/>
              </a:defRPr>
            </a:lvl2pPr>
            <a:lvl3pPr marL="914400" algn="l" defTabSz="914400" rtl="0" eaLnBrk="1" latinLnBrk="0" hangingPunct="1">
              <a:defRPr sz="1800" kern="1200">
                <a:solidFill>
                  <a:srgbClr val="FFFFFF"/>
                </a:solidFill>
                <a:latin typeface="Arial" pitchFamily="34" charset="0"/>
                <a:ea typeface="+mn-ea"/>
                <a:cs typeface="+mn-cs"/>
              </a:defRPr>
            </a:lvl3pPr>
            <a:lvl4pPr marL="1371600" algn="l" defTabSz="914400" rtl="0" eaLnBrk="1" latinLnBrk="0" hangingPunct="1">
              <a:defRPr sz="1800" kern="1200">
                <a:solidFill>
                  <a:srgbClr val="FFFFFF"/>
                </a:solidFill>
                <a:latin typeface="Arial" pitchFamily="34" charset="0"/>
                <a:ea typeface="+mn-ea"/>
                <a:cs typeface="+mn-cs"/>
              </a:defRPr>
            </a:lvl4pPr>
            <a:lvl5pPr marL="1828800" algn="l" defTabSz="914400" rtl="0" eaLnBrk="1" latinLnBrk="0" hangingPunct="1">
              <a:defRPr sz="1800" kern="1200">
                <a:solidFill>
                  <a:srgbClr val="FFFFFF"/>
                </a:solidFill>
                <a:latin typeface="Arial" pitchFamily="34" charset="0"/>
                <a:ea typeface="+mn-ea"/>
                <a:cs typeface="+mn-cs"/>
              </a:defRPr>
            </a:lvl5pPr>
            <a:lvl6pPr marL="2286000" algn="l" defTabSz="914400" rtl="0" eaLnBrk="1" latinLnBrk="0" hangingPunct="1">
              <a:defRPr sz="1800" kern="1200">
                <a:solidFill>
                  <a:srgbClr val="FFFFFF"/>
                </a:solidFill>
                <a:latin typeface="Arial" pitchFamily="34" charset="0"/>
                <a:ea typeface="+mn-ea"/>
                <a:cs typeface="+mn-cs"/>
              </a:defRPr>
            </a:lvl6pPr>
            <a:lvl7pPr marL="2743200" algn="l" defTabSz="914400" rtl="0" eaLnBrk="1" latinLnBrk="0" hangingPunct="1">
              <a:defRPr sz="1800" kern="1200">
                <a:solidFill>
                  <a:srgbClr val="FFFFFF"/>
                </a:solidFill>
                <a:latin typeface="Arial" pitchFamily="34" charset="0"/>
                <a:ea typeface="+mn-ea"/>
                <a:cs typeface="+mn-cs"/>
              </a:defRPr>
            </a:lvl7pPr>
            <a:lvl8pPr marL="3200400" algn="l" defTabSz="914400" rtl="0" eaLnBrk="1" latinLnBrk="0" hangingPunct="1">
              <a:defRPr sz="1800" kern="1200">
                <a:solidFill>
                  <a:srgbClr val="FFFFFF"/>
                </a:solidFill>
                <a:latin typeface="Arial" pitchFamily="34" charset="0"/>
                <a:ea typeface="+mn-ea"/>
                <a:cs typeface="+mn-cs"/>
              </a:defRPr>
            </a:lvl8pPr>
            <a:lvl9pPr marL="3657600" algn="l" defTabSz="914400" rtl="0" eaLnBrk="1" latinLnBrk="0" hangingPunct="1">
              <a:defRPr sz="1800" kern="1200">
                <a:solidFill>
                  <a:srgbClr val="FFFFFF"/>
                </a:solidFill>
                <a:latin typeface="Arial" pitchFamily="34" charset="0"/>
                <a:ea typeface="+mn-ea"/>
                <a:cs typeface="+mn-cs"/>
              </a:defRPr>
            </a:lvl9pPr>
          </a:lstStyle>
          <a:p>
            <a:pPr algn="ctr"/>
            <a:r>
              <a:rPr sz="800" b="0">
                <a:solidFill>
                  <a:srgbClr val="000000"/>
                </a:solidFill>
              </a:rPr>
              <a:t>第十四页，共三十二页。</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100" name=""/>
          <p:cNvSpPr/>
          <p:nvPr>
            <p:ph type="title" idx="4294967295"/>
          </p:nvPr>
        </p:nvSpPr>
        <p:spPr>
          <a:xfrm>
            <a:off x="502006" y="301553"/>
            <a:ext cx="9036100" cy="1012726"/>
          </a:xfrm>
          <a:prstGeom prst="rect">
            <a:avLst/>
          </a:prstGeom>
          <a:noFill/>
          <a:ln cap="flat">
            <a:noFill/>
            <a:prstDash val="solid"/>
            <a:miter lim="800000"/>
            <a:headEnd type="none" w="med" len="med"/>
            <a:tailEnd type="none" w="med" len="med"/>
          </a:ln>
        </p:spPr>
        <p:txBody>
          <a:bodyPr anchor="ctr" anchorCtr="0"/>
          <a:lstStyle>
            <a:lvl1pPr marL="0" indent="0" algn="ctr" defTabSz="1004011" rtl="0" eaLnBrk="1" fontAlgn="base" hangingPunct="1">
              <a:lnSpc>
                <a:spcPct val="100000"/>
              </a:lnSpc>
              <a:spcBef>
                <a:spcPct val="0"/>
              </a:spcBef>
              <a:spcAft>
                <a:spcPct val="0"/>
              </a:spcAft>
              <a:buClrTx/>
              <a:buSzTx/>
              <a:buFontTx/>
              <a:buNone/>
              <a:defRPr kumimoji="0" lang="zh-CN" altLang="en-US" sz="4831" b="0" i="0" u="none">
                <a:solidFill>
                  <a:schemeClr val="tx2"/>
                </a:solidFill>
                <a:latin typeface="Arial" pitchFamily="34" charset="0"/>
                <a:ea typeface="宋体" charset="-122"/>
              </a:defRPr>
            </a:lvl1pPr>
          </a:lstStyle>
          <a:p>
            <a:pPr lvl="0"/>
            <a:r>
              <a:rPr sz="4292">
                <a:solidFill>
                  <a:srgbClr val="000167"/>
                </a:solidFill>
                <a:ea typeface="楷体_GB2312" charset="-122"/>
              </a:rPr>
              <a:t>施药人员的选择和个人防护</a:t>
            </a:r>
            <a:r>
              <a:rPr>
                <a:solidFill>
                  <a:srgbClr val="000167"/>
                </a:solidFill>
              </a:rPr>
              <a:t> </a:t>
            </a:r>
          </a:p>
        </p:txBody>
      </p:sp>
      <p:sp>
        <p:nvSpPr>
          <p:cNvPr id="2101" name=""/>
          <p:cNvSpPr/>
          <p:nvPr>
            <p:ph type="body" idx="4294967295"/>
          </p:nvPr>
        </p:nvSpPr>
        <p:spPr>
          <a:xfrm>
            <a:off x="502006" y="1314278"/>
            <a:ext cx="9036100" cy="5612701"/>
          </a:xfrm>
          <a:prstGeom prst="rect">
            <a:avLst/>
          </a:prstGeom>
          <a:noFill/>
          <a:ln cap="flat">
            <a:noFill/>
            <a:prstDash val="solid"/>
            <a:miter lim="800000"/>
            <a:headEnd type="none" w="med" len="med"/>
            <a:tailEnd type="none" w="med" len="med"/>
          </a:ln>
        </p:spPr>
        <p:txBody>
          <a:bodyPr/>
          <a:lstStyle>
            <a:lvl1pPr marL="376504" indent="-376504" algn="l" defTabSz="1004011" rtl="0" eaLnBrk="1" fontAlgn="base" hangingPunct="1">
              <a:lnSpc>
                <a:spcPct val="100000"/>
              </a:lnSpc>
              <a:spcBef>
                <a:spcPct val="20000"/>
              </a:spcBef>
              <a:spcAft>
                <a:spcPct val="0"/>
              </a:spcAft>
              <a:buClrTx/>
              <a:buSzTx/>
              <a:buFontTx/>
              <a:buChar char="•"/>
              <a:defRPr kumimoji="0" lang="zh-CN" altLang="en-US" sz="3514" b="0" i="0" u="none">
                <a:solidFill>
                  <a:schemeClr val="tx1"/>
                </a:solidFill>
                <a:latin typeface="Arial" pitchFamily="34" charset="0"/>
                <a:ea typeface="宋体" charset="-122"/>
              </a:defRPr>
            </a:lvl1pPr>
            <a:lvl2pPr marL="815759" indent="-313753" algn="l" defTabSz="1004011" rtl="0" eaLnBrk="1" fontAlgn="base" hangingPunct="1">
              <a:lnSpc>
                <a:spcPct val="100000"/>
              </a:lnSpc>
              <a:spcBef>
                <a:spcPct val="20000"/>
              </a:spcBef>
              <a:spcAft>
                <a:spcPct val="0"/>
              </a:spcAft>
              <a:buClrTx/>
              <a:buSzTx/>
              <a:buFontTx/>
              <a:buChar char="–"/>
              <a:defRPr kumimoji="0" lang="zh-CN" altLang="en-US" sz="3074" b="0" i="0" u="none">
                <a:solidFill>
                  <a:schemeClr val="tx1"/>
                </a:solidFill>
                <a:latin typeface="Arial" pitchFamily="34" charset="0"/>
                <a:ea typeface="宋体" charset="-122"/>
              </a:defRPr>
            </a:lvl2pPr>
            <a:lvl3pPr marL="1255014" indent="-251003" algn="l" defTabSz="1004011" rtl="0" eaLnBrk="1" fontAlgn="base" hangingPunct="1">
              <a:lnSpc>
                <a:spcPct val="100000"/>
              </a:lnSpc>
              <a:spcBef>
                <a:spcPct val="20000"/>
              </a:spcBef>
              <a:spcAft>
                <a:spcPct val="0"/>
              </a:spcAft>
              <a:buClrTx/>
              <a:buSzTx/>
              <a:buFontTx/>
              <a:buChar char="•"/>
              <a:defRPr kumimoji="0" lang="zh-CN" altLang="en-US" sz="2635" b="0" i="0" u="none">
                <a:solidFill>
                  <a:schemeClr val="tx1"/>
                </a:solidFill>
                <a:latin typeface="Arial" pitchFamily="34" charset="0"/>
                <a:ea typeface="宋体" charset="-122"/>
              </a:defRPr>
            </a:lvl3pPr>
            <a:lvl4pPr marL="1757019" indent="-251003" algn="l" defTabSz="1004011" rtl="0" eaLnBrk="1" fontAlgn="base" hangingPunct="1">
              <a:lnSpc>
                <a:spcPct val="100000"/>
              </a:lnSpc>
              <a:spcBef>
                <a:spcPct val="20000"/>
              </a:spcBef>
              <a:spcAft>
                <a:spcPct val="0"/>
              </a:spcAft>
              <a:buClrTx/>
              <a:buSzTx/>
              <a:buFontTx/>
              <a:buChar char="–"/>
              <a:defRPr kumimoji="0" lang="zh-CN" altLang="en-US" sz="2196" b="0" i="0" u="none">
                <a:solidFill>
                  <a:schemeClr val="tx1"/>
                </a:solidFill>
                <a:latin typeface="Arial" pitchFamily="34" charset="0"/>
                <a:ea typeface="宋体" charset="-122"/>
              </a:defRPr>
            </a:lvl4pPr>
            <a:lvl5pPr marL="2259025" indent="-251003" algn="l" defTabSz="1004011" rtl="0" eaLnBrk="1" fontAlgn="base" hangingPunct="1">
              <a:lnSpc>
                <a:spcPct val="100000"/>
              </a:lnSpc>
              <a:spcBef>
                <a:spcPct val="20000"/>
              </a:spcBef>
              <a:spcAft>
                <a:spcPct val="0"/>
              </a:spcAft>
              <a:buClrTx/>
              <a:buSzTx/>
              <a:buFontTx/>
              <a:buChar char="»"/>
              <a:defRPr kumimoji="0" lang="zh-CN" altLang="en-US" sz="2196" b="0" i="0" u="none">
                <a:solidFill>
                  <a:schemeClr val="tx1"/>
                </a:solidFill>
                <a:latin typeface="Arial" pitchFamily="34" charset="0"/>
                <a:ea typeface="宋体" charset="-122"/>
              </a:defRPr>
            </a:lvl5pPr>
          </a:lstStyle>
          <a:p>
            <a:pPr lvl="0">
              <a:lnSpc>
                <a:spcPct val="80000"/>
              </a:lnSpc>
            </a:pPr>
            <a:r>
              <a:rPr sz="3853" b="1">
                <a:solidFill>
                  <a:srgbClr val="000167"/>
                </a:solidFill>
                <a:latin typeface="仿宋_GB2312" charset="-122"/>
                <a:ea typeface="仿宋_GB2312" charset="-122"/>
              </a:rPr>
              <a:t>1.施药人员由生产队选拔工作认真负责、身体健康的青壮年担任，并应经过一定的技术培训。</a:t>
            </a:r>
            <a:endParaRPr sz="3953" b="1">
              <a:latin typeface="仿宋_GB2312" charset="-122"/>
              <a:ea typeface="仿宋_GB2312" charset="-122"/>
            </a:endParaRPr>
          </a:p>
          <a:p>
            <a:pPr lvl="0">
              <a:lnSpc>
                <a:spcPct val="80000"/>
              </a:lnSpc>
            </a:pPr>
            <a:r>
              <a:rPr sz="3853" b="1">
                <a:solidFill>
                  <a:srgbClr val="000167"/>
                </a:solidFill>
                <a:latin typeface="仿宋_GB2312" charset="-122"/>
                <a:ea typeface="仿宋_GB2312" charset="-122"/>
              </a:rPr>
              <a:t>2.凡体弱多病者，患皮肤病和农药中毒及其他疾病尚未恢复健康者，哺乳期、孕期、经期的妇女，皮肤损伤未愈者不得喷药或暂停喷药。喷药时不准带小孩到作业地点。</a:t>
            </a:r>
            <a:endParaRPr sz="3953" b="1">
              <a:latin typeface="仿宋_GB2312" charset="-122"/>
              <a:ea typeface="仿宋_GB2312" charset="-122"/>
            </a:endParaRPr>
          </a:p>
          <a:p>
            <a:pPr lvl="0">
              <a:lnSpc>
                <a:spcPct val="80000"/>
              </a:lnSpc>
            </a:pPr>
            <a:r>
              <a:rPr sz="3553" b="1">
                <a:solidFill>
                  <a:srgbClr val="000167"/>
                </a:solidFill>
                <a:latin typeface="仿宋_GB2312" charset="-122"/>
                <a:ea typeface="仿宋_GB2312" charset="-122"/>
              </a:rPr>
              <a:t>3.施药人员在打药期间不得饮酒。</a:t>
            </a:r>
            <a:endParaRPr sz="3953" b="1">
              <a:latin typeface="仿宋_GB2312" charset="-122"/>
              <a:ea typeface="仿宋_GB2312" charset="-122"/>
            </a:endParaRPr>
          </a:p>
        </p:txBody>
      </p:sp>
      <p:sp>
        <p:nvSpPr>
          <p:cNvPr id="2102" name="Date Placeholder 1"/>
          <p:cNvSpPr>
            <a:spLocks noGrp="1"/>
          </p:cNvSpPr>
          <p:nvPr>
            <p:ph type="dt" sz="half" idx="10"/>
          </p:nvPr>
        </p:nvSpPr>
        <p:spPr/>
        <p:txBody>
          <a:bodyPr/>
          <a:lstStyle/>
          <a:p>
            <a:pPr lvl="0"/>
            <a:endParaRPr sz="1537"/>
          </a:p>
        </p:txBody>
      </p:sp>
      <p:sp>
        <p:nvSpPr>
          <p:cNvPr id="2104" name="New shape"/>
          <p:cNvSpPr/>
          <p:nvPr/>
        </p:nvSpPr>
        <p:spPr>
          <a:xfrm>
            <a:off x="0" y="7276084"/>
            <a:ext cx="10040112"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pitchFamily="34" charset="0"/>
                <a:ea typeface="+mn-ea"/>
                <a:cs typeface="+mn-cs"/>
              </a:defRPr>
            </a:lvl1pPr>
            <a:lvl2pPr marL="457200" algn="l" defTabSz="914400" rtl="0" eaLnBrk="1" latinLnBrk="0" hangingPunct="1">
              <a:defRPr sz="1800" kern="1200">
                <a:solidFill>
                  <a:srgbClr val="FFFFFF"/>
                </a:solidFill>
                <a:latin typeface="Arial" pitchFamily="34" charset="0"/>
                <a:ea typeface="+mn-ea"/>
                <a:cs typeface="+mn-cs"/>
              </a:defRPr>
            </a:lvl2pPr>
            <a:lvl3pPr marL="914400" algn="l" defTabSz="914400" rtl="0" eaLnBrk="1" latinLnBrk="0" hangingPunct="1">
              <a:defRPr sz="1800" kern="1200">
                <a:solidFill>
                  <a:srgbClr val="FFFFFF"/>
                </a:solidFill>
                <a:latin typeface="Arial" pitchFamily="34" charset="0"/>
                <a:ea typeface="+mn-ea"/>
                <a:cs typeface="+mn-cs"/>
              </a:defRPr>
            </a:lvl3pPr>
            <a:lvl4pPr marL="1371600" algn="l" defTabSz="914400" rtl="0" eaLnBrk="1" latinLnBrk="0" hangingPunct="1">
              <a:defRPr sz="1800" kern="1200">
                <a:solidFill>
                  <a:srgbClr val="FFFFFF"/>
                </a:solidFill>
                <a:latin typeface="Arial" pitchFamily="34" charset="0"/>
                <a:ea typeface="+mn-ea"/>
                <a:cs typeface="+mn-cs"/>
              </a:defRPr>
            </a:lvl4pPr>
            <a:lvl5pPr marL="1828800" algn="l" defTabSz="914400" rtl="0" eaLnBrk="1" latinLnBrk="0" hangingPunct="1">
              <a:defRPr sz="1800" kern="1200">
                <a:solidFill>
                  <a:srgbClr val="FFFFFF"/>
                </a:solidFill>
                <a:latin typeface="Arial" pitchFamily="34" charset="0"/>
                <a:ea typeface="+mn-ea"/>
                <a:cs typeface="+mn-cs"/>
              </a:defRPr>
            </a:lvl5pPr>
            <a:lvl6pPr marL="2286000" algn="l" defTabSz="914400" rtl="0" eaLnBrk="1" latinLnBrk="0" hangingPunct="1">
              <a:defRPr sz="1800" kern="1200">
                <a:solidFill>
                  <a:srgbClr val="FFFFFF"/>
                </a:solidFill>
                <a:latin typeface="Arial" pitchFamily="34" charset="0"/>
                <a:ea typeface="+mn-ea"/>
                <a:cs typeface="+mn-cs"/>
              </a:defRPr>
            </a:lvl6pPr>
            <a:lvl7pPr marL="2743200" algn="l" defTabSz="914400" rtl="0" eaLnBrk="1" latinLnBrk="0" hangingPunct="1">
              <a:defRPr sz="1800" kern="1200">
                <a:solidFill>
                  <a:srgbClr val="FFFFFF"/>
                </a:solidFill>
                <a:latin typeface="Arial" pitchFamily="34" charset="0"/>
                <a:ea typeface="+mn-ea"/>
                <a:cs typeface="+mn-cs"/>
              </a:defRPr>
            </a:lvl7pPr>
            <a:lvl8pPr marL="3200400" algn="l" defTabSz="914400" rtl="0" eaLnBrk="1" latinLnBrk="0" hangingPunct="1">
              <a:defRPr sz="1800" kern="1200">
                <a:solidFill>
                  <a:srgbClr val="FFFFFF"/>
                </a:solidFill>
                <a:latin typeface="Arial" pitchFamily="34" charset="0"/>
                <a:ea typeface="+mn-ea"/>
                <a:cs typeface="+mn-cs"/>
              </a:defRPr>
            </a:lvl8pPr>
            <a:lvl9pPr marL="3657600" algn="l" defTabSz="914400" rtl="0" eaLnBrk="1" latinLnBrk="0" hangingPunct="1">
              <a:defRPr sz="1800" kern="1200">
                <a:solidFill>
                  <a:srgbClr val="FFFFFF"/>
                </a:solidFill>
                <a:latin typeface="Arial" pitchFamily="34" charset="0"/>
                <a:ea typeface="+mn-ea"/>
                <a:cs typeface="+mn-cs"/>
              </a:defRPr>
            </a:lvl9pPr>
          </a:lstStyle>
          <a:p>
            <a:pPr algn="ctr"/>
            <a:r>
              <a:rPr sz="800" b="0">
                <a:solidFill>
                  <a:srgbClr val="000000"/>
                </a:solidFill>
              </a:rPr>
              <a:t>第十五页，共三十二页。</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104" name=""/>
          <p:cNvSpPr/>
          <p:nvPr>
            <p:ph type="body" idx="4294967295"/>
          </p:nvPr>
        </p:nvSpPr>
        <p:spPr>
          <a:xfrm>
            <a:off x="434027" y="366046"/>
            <a:ext cx="9330679" cy="7164038"/>
          </a:xfrm>
          <a:prstGeom prst="rect">
            <a:avLst/>
          </a:prstGeom>
          <a:noFill/>
          <a:ln cap="flat">
            <a:noFill/>
            <a:prstDash val="solid"/>
            <a:miter lim="800000"/>
            <a:headEnd type="none" w="med" len="med"/>
            <a:tailEnd type="none" w="med" len="med"/>
          </a:ln>
        </p:spPr>
        <p:txBody>
          <a:bodyPr/>
          <a:lstStyle>
            <a:lvl1pPr marL="376504" indent="-376504" algn="l" defTabSz="1004011" rtl="0" eaLnBrk="1" fontAlgn="base" hangingPunct="1">
              <a:lnSpc>
                <a:spcPct val="100000"/>
              </a:lnSpc>
              <a:spcBef>
                <a:spcPct val="20000"/>
              </a:spcBef>
              <a:spcAft>
                <a:spcPct val="0"/>
              </a:spcAft>
              <a:buClrTx/>
              <a:buSzTx/>
              <a:buFontTx/>
              <a:buChar char="•"/>
              <a:defRPr kumimoji="0" lang="zh-CN" altLang="en-US" sz="3514" b="0" i="0" u="none">
                <a:solidFill>
                  <a:schemeClr val="tx1"/>
                </a:solidFill>
                <a:latin typeface="Arial" pitchFamily="34" charset="0"/>
                <a:ea typeface="宋体" charset="-122"/>
              </a:defRPr>
            </a:lvl1pPr>
            <a:lvl2pPr marL="815759" indent="-313753" algn="l" defTabSz="1004011" rtl="0" eaLnBrk="1" fontAlgn="base" hangingPunct="1">
              <a:lnSpc>
                <a:spcPct val="100000"/>
              </a:lnSpc>
              <a:spcBef>
                <a:spcPct val="20000"/>
              </a:spcBef>
              <a:spcAft>
                <a:spcPct val="0"/>
              </a:spcAft>
              <a:buClrTx/>
              <a:buSzTx/>
              <a:buFontTx/>
              <a:buChar char="–"/>
              <a:defRPr kumimoji="0" lang="zh-CN" altLang="en-US" sz="3074" b="0" i="0" u="none">
                <a:solidFill>
                  <a:schemeClr val="tx1"/>
                </a:solidFill>
                <a:latin typeface="Arial" pitchFamily="34" charset="0"/>
                <a:ea typeface="宋体" charset="-122"/>
              </a:defRPr>
            </a:lvl2pPr>
            <a:lvl3pPr marL="1255014" indent="-251003" algn="l" defTabSz="1004011" rtl="0" eaLnBrk="1" fontAlgn="base" hangingPunct="1">
              <a:lnSpc>
                <a:spcPct val="100000"/>
              </a:lnSpc>
              <a:spcBef>
                <a:spcPct val="20000"/>
              </a:spcBef>
              <a:spcAft>
                <a:spcPct val="0"/>
              </a:spcAft>
              <a:buClrTx/>
              <a:buSzTx/>
              <a:buFontTx/>
              <a:buChar char="•"/>
              <a:defRPr kumimoji="0" lang="zh-CN" altLang="en-US" sz="2635" b="0" i="0" u="none">
                <a:solidFill>
                  <a:schemeClr val="tx1"/>
                </a:solidFill>
                <a:latin typeface="Arial" pitchFamily="34" charset="0"/>
                <a:ea typeface="宋体" charset="-122"/>
              </a:defRPr>
            </a:lvl3pPr>
            <a:lvl4pPr marL="1757019" indent="-251003" algn="l" defTabSz="1004011" rtl="0" eaLnBrk="1" fontAlgn="base" hangingPunct="1">
              <a:lnSpc>
                <a:spcPct val="100000"/>
              </a:lnSpc>
              <a:spcBef>
                <a:spcPct val="20000"/>
              </a:spcBef>
              <a:spcAft>
                <a:spcPct val="0"/>
              </a:spcAft>
              <a:buClrTx/>
              <a:buSzTx/>
              <a:buFontTx/>
              <a:buChar char="–"/>
              <a:defRPr kumimoji="0" lang="zh-CN" altLang="en-US" sz="2196" b="0" i="0" u="none">
                <a:solidFill>
                  <a:schemeClr val="tx1"/>
                </a:solidFill>
                <a:latin typeface="Arial" pitchFamily="34" charset="0"/>
                <a:ea typeface="宋体" charset="-122"/>
              </a:defRPr>
            </a:lvl4pPr>
            <a:lvl5pPr marL="2259025" indent="-251003" algn="l" defTabSz="1004011" rtl="0" eaLnBrk="1" fontAlgn="base" hangingPunct="1">
              <a:lnSpc>
                <a:spcPct val="100000"/>
              </a:lnSpc>
              <a:spcBef>
                <a:spcPct val="20000"/>
              </a:spcBef>
              <a:spcAft>
                <a:spcPct val="0"/>
              </a:spcAft>
              <a:buClrTx/>
              <a:buSzTx/>
              <a:buFontTx/>
              <a:buChar char="»"/>
              <a:defRPr kumimoji="0" lang="zh-CN" altLang="en-US" sz="2196" b="0" i="0" u="none">
                <a:solidFill>
                  <a:schemeClr val="tx1"/>
                </a:solidFill>
                <a:latin typeface="Arial" pitchFamily="34" charset="0"/>
                <a:ea typeface="宋体" charset="-122"/>
              </a:defRPr>
            </a:lvl5pPr>
          </a:lstStyle>
          <a:p>
            <a:pPr lvl="0"/>
            <a:r>
              <a:rPr sz="3433" b="1">
                <a:solidFill>
                  <a:srgbClr val="000167"/>
                </a:solidFill>
                <a:latin typeface="仿宋_GB2312" charset="-122"/>
                <a:ea typeface="仿宋_GB2312" charset="-122"/>
              </a:rPr>
              <a:t>4.使用手动喷雾器喷药时应隔行喷。手动和机动药械均不能左右两边同时喷。大风和中午高温时应停止喷药。药桶内药液不能装得过满，以免晃出桶外，污染施药人员的身体。</a:t>
            </a:r>
            <a:endParaRPr sz="3733" b="1">
              <a:latin typeface="仿宋_GB2312" charset="-122"/>
              <a:ea typeface="仿宋_GB2312" charset="-122"/>
            </a:endParaRPr>
          </a:p>
          <a:p>
            <a:pPr lvl="0"/>
            <a:r>
              <a:rPr sz="3433" b="1">
                <a:solidFill>
                  <a:srgbClr val="000167"/>
                </a:solidFill>
                <a:latin typeface="仿宋_GB2312" charset="-122"/>
                <a:ea typeface="仿宋_GB2312" charset="-122"/>
              </a:rPr>
              <a:t>5.喷药前应仔细检查药械的开关、接头、喷头等处螺丝是否拧紧，药桶有无渗漏，以免漏药污染。喷药过程中如发生堵塞时，应先用清水冲洗后再排除故障。绝对禁止用嘴吹吸喷头和滤网。</a:t>
            </a:r>
            <a:endParaRPr sz="3733" b="1">
              <a:latin typeface="仿宋_GB2312" charset="-122"/>
              <a:ea typeface="仿宋_GB2312" charset="-122"/>
            </a:endParaRPr>
          </a:p>
        </p:txBody>
      </p:sp>
      <p:sp>
        <p:nvSpPr>
          <p:cNvPr id="2105" name="Date Placeholder 1"/>
          <p:cNvSpPr>
            <a:spLocks noGrp="1"/>
          </p:cNvSpPr>
          <p:nvPr>
            <p:ph type="dt" sz="half" idx="10"/>
          </p:nvPr>
        </p:nvSpPr>
        <p:spPr/>
        <p:txBody>
          <a:bodyPr/>
          <a:lstStyle/>
          <a:p>
            <a:pPr lvl="0"/>
            <a:endParaRPr sz="1537"/>
          </a:p>
        </p:txBody>
      </p:sp>
      <p:sp>
        <p:nvSpPr>
          <p:cNvPr id="2107" name="New shape"/>
          <p:cNvSpPr/>
          <p:nvPr/>
        </p:nvSpPr>
        <p:spPr>
          <a:xfrm>
            <a:off x="0" y="7276084"/>
            <a:ext cx="10040112"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pitchFamily="34" charset="0"/>
                <a:ea typeface="+mn-ea"/>
                <a:cs typeface="+mn-cs"/>
              </a:defRPr>
            </a:lvl1pPr>
            <a:lvl2pPr marL="457200" algn="l" defTabSz="914400" rtl="0" eaLnBrk="1" latinLnBrk="0" hangingPunct="1">
              <a:defRPr sz="1800" kern="1200">
                <a:solidFill>
                  <a:srgbClr val="FFFFFF"/>
                </a:solidFill>
                <a:latin typeface="Arial" pitchFamily="34" charset="0"/>
                <a:ea typeface="+mn-ea"/>
                <a:cs typeface="+mn-cs"/>
              </a:defRPr>
            </a:lvl2pPr>
            <a:lvl3pPr marL="914400" algn="l" defTabSz="914400" rtl="0" eaLnBrk="1" latinLnBrk="0" hangingPunct="1">
              <a:defRPr sz="1800" kern="1200">
                <a:solidFill>
                  <a:srgbClr val="FFFFFF"/>
                </a:solidFill>
                <a:latin typeface="Arial" pitchFamily="34" charset="0"/>
                <a:ea typeface="+mn-ea"/>
                <a:cs typeface="+mn-cs"/>
              </a:defRPr>
            </a:lvl3pPr>
            <a:lvl4pPr marL="1371600" algn="l" defTabSz="914400" rtl="0" eaLnBrk="1" latinLnBrk="0" hangingPunct="1">
              <a:defRPr sz="1800" kern="1200">
                <a:solidFill>
                  <a:srgbClr val="FFFFFF"/>
                </a:solidFill>
                <a:latin typeface="Arial" pitchFamily="34" charset="0"/>
                <a:ea typeface="+mn-ea"/>
                <a:cs typeface="+mn-cs"/>
              </a:defRPr>
            </a:lvl4pPr>
            <a:lvl5pPr marL="1828800" algn="l" defTabSz="914400" rtl="0" eaLnBrk="1" latinLnBrk="0" hangingPunct="1">
              <a:defRPr sz="1800" kern="1200">
                <a:solidFill>
                  <a:srgbClr val="FFFFFF"/>
                </a:solidFill>
                <a:latin typeface="Arial" pitchFamily="34" charset="0"/>
                <a:ea typeface="+mn-ea"/>
                <a:cs typeface="+mn-cs"/>
              </a:defRPr>
            </a:lvl5pPr>
            <a:lvl6pPr marL="2286000" algn="l" defTabSz="914400" rtl="0" eaLnBrk="1" latinLnBrk="0" hangingPunct="1">
              <a:defRPr sz="1800" kern="1200">
                <a:solidFill>
                  <a:srgbClr val="FFFFFF"/>
                </a:solidFill>
                <a:latin typeface="Arial" pitchFamily="34" charset="0"/>
                <a:ea typeface="+mn-ea"/>
                <a:cs typeface="+mn-cs"/>
              </a:defRPr>
            </a:lvl6pPr>
            <a:lvl7pPr marL="2743200" algn="l" defTabSz="914400" rtl="0" eaLnBrk="1" latinLnBrk="0" hangingPunct="1">
              <a:defRPr sz="1800" kern="1200">
                <a:solidFill>
                  <a:srgbClr val="FFFFFF"/>
                </a:solidFill>
                <a:latin typeface="Arial" pitchFamily="34" charset="0"/>
                <a:ea typeface="+mn-ea"/>
                <a:cs typeface="+mn-cs"/>
              </a:defRPr>
            </a:lvl7pPr>
            <a:lvl8pPr marL="3200400" algn="l" defTabSz="914400" rtl="0" eaLnBrk="1" latinLnBrk="0" hangingPunct="1">
              <a:defRPr sz="1800" kern="1200">
                <a:solidFill>
                  <a:srgbClr val="FFFFFF"/>
                </a:solidFill>
                <a:latin typeface="Arial" pitchFamily="34" charset="0"/>
                <a:ea typeface="+mn-ea"/>
                <a:cs typeface="+mn-cs"/>
              </a:defRPr>
            </a:lvl8pPr>
            <a:lvl9pPr marL="3657600" algn="l" defTabSz="914400" rtl="0" eaLnBrk="1" latinLnBrk="0" hangingPunct="1">
              <a:defRPr sz="1800" kern="1200">
                <a:solidFill>
                  <a:srgbClr val="FFFFFF"/>
                </a:solidFill>
                <a:latin typeface="Arial" pitchFamily="34" charset="0"/>
                <a:ea typeface="+mn-ea"/>
                <a:cs typeface="+mn-cs"/>
              </a:defRPr>
            </a:lvl9pPr>
          </a:lstStyle>
          <a:p>
            <a:pPr algn="ctr"/>
            <a:r>
              <a:rPr sz="800" b="0">
                <a:solidFill>
                  <a:srgbClr val="000000"/>
                </a:solidFill>
              </a:rPr>
              <a:t>第十六页，共三十二页。</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8770112" cy="6260084"/>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https://d.book118.com/035214134002011113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第2母版">
  <a:themeElements>
    <a:clrScheme name=" overriden 1">
      <a:dk1>
        <a:srgbClr val="000000"/>
      </a:dk1>
      <a:lt1>
        <a:srgbClr val="FFFFFF"/>
      </a:lt1>
      <a:dk2>
        <a:srgbClr val="000000"/>
      </a:dk2>
      <a:lt2>
        <a:srgbClr val="808080"/>
      </a:lt2>
      <a:accent1>
        <a:srgbClr val="BBE0E3"/>
      </a:accent1>
      <a:accent2>
        <a:srgbClr val="333399"/>
      </a:accent2>
      <a:accent3>
        <a:srgbClr val="9BBB59"/>
      </a:accent3>
      <a:accent4>
        <a:srgbClr val="8064A2"/>
      </a:accent4>
      <a:accent5>
        <a:srgbClr val="4BACC6"/>
      </a:accent5>
      <a:accent6>
        <a:srgbClr val="F79646"/>
      </a:accent6>
      <a:hlink>
        <a:srgbClr val="009999"/>
      </a:hlink>
      <a:folHlink>
        <a:srgbClr val="99CC00"/>
      </a:folHlink>
    </a:clrScheme>
    <a:fontScheme name=" overriden">
      <a:majorFont>
        <a:latin typeface="Arial" pitchFamily="34" charset="0"/>
        <a:ea typeface="Arial" pitchFamily="34" charset="0"/>
        <a:cs typeface="Arial" pitchFamily="34" charset="0"/>
      </a:majorFont>
      <a:minorFont>
        <a:latin typeface="Arial" pitchFamily="34" charset="0"/>
        <a:ea typeface="Arial" pitchFamily="34" charset="0"/>
        <a:cs typeface="Arial" pitchFamily="34" charset="0"/>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prstClr val="black">
                <a:alpha val="38000"/>
              </a:prstClr>
            </a:outerShdw>
          </a:effectLst>
        </a:effectStyle>
        <a:effectStyle>
          <a:effectLst>
            <a:outerShdw blurRad="40000" dist="23000" dir="5400000" rotWithShape="0">
              <a:prstClr val="black">
                <a:alpha val="35000"/>
              </a:prstClr>
            </a:outerShdw>
          </a:effectLst>
        </a:effectStyle>
        <a:effectStyle>
          <a:effectLst>
            <a:outerShdw blurRad="40000" dist="23000" dir="5400000" rotWithShape="0">
              <a:prstClr val="black">
                <a:alpha val="35000"/>
              </a:prst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raClrSchemeLst>
    <a:extraClrScheme>
      <a:clrScheme name=" overriden 1">
        <a:dk1>
          <a:srgbClr val="000000"/>
        </a:dk1>
        <a:lt1>
          <a:srgbClr val="FFFFFF"/>
        </a:lt1>
        <a:dk2>
          <a:srgbClr val="000000"/>
        </a:dk2>
        <a:lt2>
          <a:srgbClr val="808080"/>
        </a:lt2>
        <a:accent1>
          <a:srgbClr val="BBE0E3"/>
        </a:accent1>
        <a:accent2>
          <a:srgbClr val="333399"/>
        </a:accent2>
        <a:accent3>
          <a:srgbClr val="9BBB59"/>
        </a:accent3>
        <a:accent4>
          <a:srgbClr val="8064A2"/>
        </a:accent4>
        <a:accent5>
          <a:srgbClr val="4BACC6"/>
        </a:accent5>
        <a:accent6>
          <a:srgbClr val="F79646"/>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 overriden 2">
        <a:dk1>
          <a:srgbClr val="000000"/>
        </a:dk1>
        <a:lt1>
          <a:srgbClr val="FFFFFF"/>
        </a:lt1>
        <a:dk2>
          <a:srgbClr val="000000"/>
        </a:dk2>
        <a:lt2>
          <a:srgbClr val="969696"/>
        </a:lt2>
        <a:accent1>
          <a:srgbClr val="FBDF53"/>
        </a:accent1>
        <a:accent2>
          <a:srgbClr val="FF9966"/>
        </a:accent2>
        <a:accent3>
          <a:srgbClr val="9BBB59"/>
        </a:accent3>
        <a:accent4>
          <a:srgbClr val="8064A2"/>
        </a:accent4>
        <a:accent5>
          <a:srgbClr val="4BACC6"/>
        </a:accent5>
        <a:accent6>
          <a:srgbClr val="F79646"/>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 overriden 3">
        <a:dk1>
          <a:srgbClr val="000000"/>
        </a:dk1>
        <a:lt1>
          <a:srgbClr val="FFFFFF"/>
        </a:lt1>
        <a:dk2>
          <a:srgbClr val="000000"/>
        </a:dk2>
        <a:lt2>
          <a:srgbClr val="808080"/>
        </a:lt2>
        <a:accent1>
          <a:srgbClr val="99CCFF"/>
        </a:accent1>
        <a:accent2>
          <a:srgbClr val="CCCCFF"/>
        </a:accent2>
        <a:accent3>
          <a:srgbClr val="9BBB59"/>
        </a:accent3>
        <a:accent4>
          <a:srgbClr val="8064A2"/>
        </a:accent4>
        <a:accent5>
          <a:srgbClr val="4BACC6"/>
        </a:accent5>
        <a:accent6>
          <a:srgbClr val="F79646"/>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 overriden 4">
        <a:dk1>
          <a:srgbClr val="000000"/>
        </a:dk1>
        <a:lt1>
          <a:srgbClr val="DEF6F1"/>
        </a:lt1>
        <a:dk2>
          <a:srgbClr val="000000"/>
        </a:dk2>
        <a:lt2>
          <a:srgbClr val="969696"/>
        </a:lt2>
        <a:accent1>
          <a:srgbClr val="FFFFFF"/>
        </a:accent1>
        <a:accent2>
          <a:srgbClr val="8DC6FF"/>
        </a:accent2>
        <a:accent3>
          <a:srgbClr val="9BBB59"/>
        </a:accent3>
        <a:accent4>
          <a:srgbClr val="8064A2"/>
        </a:accent4>
        <a:accent5>
          <a:srgbClr val="4BACC6"/>
        </a:accent5>
        <a:accent6>
          <a:srgbClr val="F79646"/>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 overriden 5">
        <a:dk1>
          <a:srgbClr val="000000"/>
        </a:dk1>
        <a:lt1>
          <a:srgbClr val="FFFFD9"/>
        </a:lt1>
        <a:dk2>
          <a:srgbClr val="000000"/>
        </a:dk2>
        <a:lt2>
          <a:srgbClr val="777777"/>
        </a:lt2>
        <a:accent1>
          <a:srgbClr val="FFFFF7"/>
        </a:accent1>
        <a:accent2>
          <a:srgbClr val="33CCCC"/>
        </a:accent2>
        <a:accent3>
          <a:srgbClr val="9BBB59"/>
        </a:accent3>
        <a:accent4>
          <a:srgbClr val="8064A2"/>
        </a:accent4>
        <a:accent5>
          <a:srgbClr val="4BACC6"/>
        </a:accent5>
        <a:accent6>
          <a:srgbClr val="F79646"/>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 overriden 6">
        <a:dk1>
          <a:srgbClr val="005A58"/>
        </a:dk1>
        <a:lt1>
          <a:srgbClr val="FFFFFF"/>
        </a:lt1>
        <a:dk2>
          <a:srgbClr val="008080"/>
        </a:dk2>
        <a:lt2>
          <a:srgbClr val="FFFF99"/>
        </a:lt2>
        <a:accent1>
          <a:srgbClr val="006462"/>
        </a:accent1>
        <a:accent2>
          <a:srgbClr val="6D6FC7"/>
        </a:accent2>
        <a:accent3>
          <a:srgbClr val="9BBB59"/>
        </a:accent3>
        <a:accent4>
          <a:srgbClr val="8064A2"/>
        </a:accent4>
        <a:accent5>
          <a:srgbClr val="4BACC6"/>
        </a:accent5>
        <a:accent6>
          <a:srgbClr val="F79646"/>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 overriden 7">
        <a:dk1>
          <a:srgbClr val="5C1F00"/>
        </a:dk1>
        <a:lt1>
          <a:srgbClr val="FFFFFF"/>
        </a:lt1>
        <a:dk2>
          <a:srgbClr val="800000"/>
        </a:dk2>
        <a:lt2>
          <a:srgbClr val="DFD293"/>
        </a:lt2>
        <a:accent1>
          <a:srgbClr val="CC3300"/>
        </a:accent1>
        <a:accent2>
          <a:srgbClr val="BE7960"/>
        </a:accent2>
        <a:accent3>
          <a:srgbClr val="9BBB59"/>
        </a:accent3>
        <a:accent4>
          <a:srgbClr val="8064A2"/>
        </a:accent4>
        <a:accent5>
          <a:srgbClr val="4BACC6"/>
        </a:accent5>
        <a:accent6>
          <a:srgbClr val="F7964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 overriden 8">
        <a:dk1>
          <a:srgbClr val="003366"/>
        </a:dk1>
        <a:lt1>
          <a:srgbClr val="FFFFFF"/>
        </a:lt1>
        <a:dk2>
          <a:srgbClr val="000099"/>
        </a:dk2>
        <a:lt2>
          <a:srgbClr val="CCFFFF"/>
        </a:lt2>
        <a:accent1>
          <a:srgbClr val="3366CC"/>
        </a:accent1>
        <a:accent2>
          <a:srgbClr val="00B000"/>
        </a:accent2>
        <a:accent3>
          <a:srgbClr val="9BBB59"/>
        </a:accent3>
        <a:accent4>
          <a:srgbClr val="8064A2"/>
        </a:accent4>
        <a:accent5>
          <a:srgbClr val="4BACC6"/>
        </a:accent5>
        <a:accent6>
          <a:srgbClr val="F79646"/>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 overriden 9">
        <a:dk1>
          <a:srgbClr val="000000"/>
        </a:dk1>
        <a:lt1>
          <a:srgbClr val="FFFFFF"/>
        </a:lt1>
        <a:dk2>
          <a:srgbClr val="336699"/>
        </a:dk2>
        <a:lt2>
          <a:srgbClr val="E3EBF1"/>
        </a:lt2>
        <a:accent1>
          <a:srgbClr val="003399"/>
        </a:accent1>
        <a:accent2>
          <a:srgbClr val="468A4B"/>
        </a:accent2>
        <a:accent3>
          <a:srgbClr val="9BBB59"/>
        </a:accent3>
        <a:accent4>
          <a:srgbClr val="8064A2"/>
        </a:accent4>
        <a:accent5>
          <a:srgbClr val="4BACC6"/>
        </a:accent5>
        <a:accent6>
          <a:srgbClr val="F79646"/>
        </a:accent6>
        <a:hlink>
          <a:srgbClr val="66CCFF"/>
        </a:hlink>
        <a:folHlink>
          <a:srgbClr val="F0E500"/>
        </a:folHlink>
      </a:clrScheme>
      <a:clrMap bg1="dk1" tx1="lt1" bg2="dk2" tx2="lt2" accent1="accent1" accent2="accent2" accent3="accent3" accent4="accent4" accent5="accent5" accent6="accent6" hlink="hlink" folHlink="folHlink"/>
    </a:extraClrScheme>
    <a:extraClrScheme>
      <a:clrScheme name=" overriden 10">
        <a:dk1>
          <a:srgbClr val="686B5D"/>
        </a:dk1>
        <a:lt1>
          <a:srgbClr val="FFFFFF"/>
        </a:lt1>
        <a:dk2>
          <a:srgbClr val="777777"/>
        </a:dk2>
        <a:lt2>
          <a:srgbClr val="D1D1CB"/>
        </a:lt2>
        <a:accent1>
          <a:srgbClr val="909082"/>
        </a:accent1>
        <a:accent2>
          <a:srgbClr val="809EA8"/>
        </a:accent2>
        <a:accent3>
          <a:srgbClr val="9BBB59"/>
        </a:accent3>
        <a:accent4>
          <a:srgbClr val="8064A2"/>
        </a:accent4>
        <a:accent5>
          <a:srgbClr val="4BACC6"/>
        </a:accent5>
        <a:accent6>
          <a:srgbClr val="F79646"/>
        </a:accent6>
        <a:hlink>
          <a:srgbClr val="FFCC66"/>
        </a:hlink>
        <a:folHlink>
          <a:srgbClr val="E9DCB9"/>
        </a:folHlink>
      </a:clrScheme>
      <a:clrMap bg1="dk1" tx1="lt1" bg2="dk2" tx2="lt2" accent1="accent1" accent2="accent2" accent3="accent3" accent4="accent4" accent5="accent5" accent6="accent6" hlink="hlink" folHlink="folHlink"/>
    </a:extraClrScheme>
    <a:extraClrScheme>
      <a:clrScheme name=" overriden 11">
        <a:dk1>
          <a:srgbClr val="3E3E5C"/>
        </a:dk1>
        <a:lt1>
          <a:srgbClr val="FFFFFF"/>
        </a:lt1>
        <a:dk2>
          <a:srgbClr val="666699"/>
        </a:dk2>
        <a:lt2>
          <a:srgbClr val="FFFFFF"/>
        </a:lt2>
        <a:accent1>
          <a:srgbClr val="60597B"/>
        </a:accent1>
        <a:accent2>
          <a:srgbClr val="6666FF"/>
        </a:accent2>
        <a:accent3>
          <a:srgbClr val="9BBB59"/>
        </a:accent3>
        <a:accent4>
          <a:srgbClr val="8064A2"/>
        </a:accent4>
        <a:accent5>
          <a:srgbClr val="4BACC6"/>
        </a:accent5>
        <a:accent6>
          <a:srgbClr val="F79646"/>
        </a:accent6>
        <a:hlink>
          <a:srgbClr val="99CCFF"/>
        </a:hlink>
        <a:folHlink>
          <a:srgbClr val="FFFF99"/>
        </a:folHlink>
      </a:clrScheme>
      <a:clrMap bg1="dk2" tx1="lt2" bg2="dk1" tx2="lt1" accent1="accent1" accent2="accent2" accent3="accent3" accent4="accent4" accent5="accent5" accent6="accent6" hlink="hlink" folHlink="folHlink"/>
    </a:extraClrScheme>
    <a:extraClrScheme>
      <a:clrScheme name=" overriden 12">
        <a:dk1>
          <a:srgbClr val="2D2015"/>
        </a:dk1>
        <a:lt1>
          <a:srgbClr val="FFFFFF"/>
        </a:lt1>
        <a:dk2>
          <a:srgbClr val="523E26"/>
        </a:dk2>
        <a:lt2>
          <a:srgbClr val="DFC08D"/>
        </a:lt2>
        <a:accent1>
          <a:srgbClr val="8C7B70"/>
        </a:accent1>
        <a:accent2>
          <a:srgbClr val="8F5F2F"/>
        </a:accent2>
        <a:accent3>
          <a:srgbClr val="9BBB59"/>
        </a:accent3>
        <a:accent4>
          <a:srgbClr val="8064A2"/>
        </a:accent4>
        <a:accent5>
          <a:srgbClr val="4BACC6"/>
        </a:accent5>
        <a:accent6>
          <a:srgbClr val="F79646"/>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62</Paragraphs>
  <Slides>17</Slides>
  <Notes>0</Notes>
  <TotalTime>1</TotalTime>
  <HiddenSlides>0</HiddenSlides>
  <MMClips>0</MMClips>
  <ScaleCrop>0</ScaleCrop>
  <HeadingPairs>
    <vt:vector baseType="variant" size="6">
      <vt:variant>
        <vt:lpstr>Fonts used</vt:lpstr>
      </vt:variant>
      <vt:variant>
        <vt:i4>9</vt:i4>
      </vt:variant>
      <vt:variant>
        <vt:lpstr>Theme</vt:lpstr>
      </vt:variant>
      <vt:variant>
        <vt:i4>1</vt:i4>
      </vt:variant>
      <vt:variant>
        <vt:lpstr>Slide Titles</vt:lpstr>
      </vt:variant>
      <vt:variant>
        <vt:i4>17</vt:i4>
      </vt:variant>
    </vt:vector>
  </HeadingPairs>
  <TitlesOfParts>
    <vt:vector baseType="lpstr" size="27">
      <vt:lpstr>Arial</vt:lpstr>
      <vt:lpstr>Calibri</vt:lpstr>
      <vt:lpstr>宋体</vt:lpstr>
      <vt:lpstr>隶书</vt:lpstr>
      <vt:lpstr>Times New Roman</vt:lpstr>
      <vt:lpstr>楷体_GB2312</vt:lpstr>
      <vt:lpstr>华文行楷</vt:lpstr>
      <vt:lpstr>黑体</vt:lpstr>
      <vt:lpstr>仿宋_GB2312</vt:lpstr>
      <vt:lpstr>Office Theme</vt:lpstr>
      <vt:lpstr>农药平安使用</vt:lpstr>
      <vt:lpstr>PowerPoint Presentation</vt:lpstr>
      <vt:lpstr>PowerPoint Presentation</vt:lpstr>
      <vt:lpstr>PowerPoint Presentation</vt:lpstr>
      <vt:lpstr>PowerPoint Presentation</vt:lpstr>
      <vt:lpstr>PowerPoint Presentation</vt:lpstr>
      <vt:lpstr>农药中毒的预防</vt:lpstr>
      <vt:lpstr>农药中毒的预防2</vt:lpstr>
      <vt:lpstr>农药分类                      —根据毒性不同</vt:lpstr>
      <vt:lpstr>高毒农药</vt:lpstr>
      <vt:lpstr>中毒农药</vt:lpstr>
      <vt:lpstr>低毒农药</vt:lpstr>
      <vt:lpstr>国家禁止使用的农药</vt:lpstr>
      <vt:lpstr>农药使用中的本卷须知 </vt:lpstr>
      <vt:lpstr>施药人员的选择和个人防护 </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2024-09-19T15:14:05.245</cp:lastPrinted>
  <dcterms:created xsi:type="dcterms:W3CDTF">2024-09-19T07:14:05Z</dcterms:created>
  <dcterms:modified xsi:type="dcterms:W3CDTF">2024-09-19T07:14:06Z</dcterms:modified>
</cp:coreProperties>
</file>