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5834B-36E0-46F6-B6DB-39AFD063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630B3-C2D1-4569-8A32-62379BD60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23680-0072-4805-B170-CC47238B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ACAC8-DD8C-4F49-9711-038350D2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C6DAC-E16B-464D-98CB-C9AE0F8E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2F37B-7A64-45B8-A378-3F1F047B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77BE2-DAB6-4D2A-9868-5B2A19222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6C4E0-DCF6-45BB-8AC9-FCA38245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9C688-45F3-4517-BE3D-615339F9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3CF52-BEB8-4072-BD0E-02A31FFA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221C1-1F8F-43B7-968C-4B0DBC31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31" Type="http://schemas.openxmlformats.org/officeDocument/2006/relationships/tags" Target="../tags/tag193.xml" /><Relationship Id="rId32" Type="http://schemas.openxmlformats.org/officeDocument/2006/relationships/tags" Target="../tags/tag194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1431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说明文的文体知识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说明文的定义和特点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说明文的写作目的和要求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说明文的写作方法和技巧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说明文的语言特点和表达方式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说明文的常见问题及解决策略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说明文的写作实践和案例分析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说明文的定义和特点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说明文的定义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说明文是一种以说明为主要表达方式的文体，旨在向读者介绍、解释或说明某一事物、现象或概念。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说明文的主要特点是客观、准确、科学，注重事实和逻辑，避免主观性和感情色彩。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说明文的结构通常包括引言、主体和结论三部分，其中主体部分又包括说明对象、说明内容和说明方法。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说明文的语言要求准确、简洁、通俗易懂，避免使用过于复杂或生僻的词汇。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说明文的特点</a:t>
            </a:r>
            <a:endParaRPr lang="zh-CN" altLang="en-US"/>
          </a:p>
        </p:txBody>
      </p:sp>
      <p:sp>
        <p:nvSpPr>
          <p:cNvPr id="10490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客观性：以事实为依据，客观地描述事物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实用性：具有实际应用价值，能够指导实践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逻辑性：结构清晰，条理分明，逻辑性强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准确性：用词准确，描述精确，避免模糊不清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说明文的分类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科学说明文：介绍科学知识、原理、方法等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生活说明文：介绍生活常识、健康、饮食等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自然说明文：介绍自然现象、生物、地理等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技术说明文：介绍技术、工艺、设备等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文化说明文：介绍文化、历史、艺术等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社会说明文：介绍社会现象、问题、政策等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0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说明文的写作目的和要求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说明文的写作目的</a:t>
            </a:r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传达信息：向读者传递准确、清晰的信息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解释概念：解释复杂、抽象的概念，使读者易于理解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指导实践：提供操作步骤或方法，指导读者进行实践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宣传推广：宣传新产品、新理念，推广某种观点或思想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说明文的写作要求</a:t>
            </a:r>
            <a:endParaRPr lang="zh-CN" altLang="en-US"/>
          </a:p>
        </p:txBody>
      </p:sp>
      <p:sp>
        <p:nvSpPr>
          <p:cNvPr id="10493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明确目的：明确说明的对象、目的和意义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准确表达：使用准确、简洁、清晰的语言表达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逻辑清晰：按照一定的逻辑顺序进行说明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注重细节：注重细节描写，使读者更好地理解说明对象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说明文的写作方法和技巧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说明文的写作方法</a:t>
            </a:r>
            <a:endParaRPr lang="zh-CN" altLang="en-US"/>
          </a:p>
        </p:txBody>
      </p:sp>
      <p:sp>
        <p:nvSpPr>
          <p:cNvPr id="10494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确定说明顺序：按照一定的顺序进行说明，如时间顺序、空间顺序、逻辑顺序等。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明确说明对象：确定说明的对象，明确说明的目的和意义。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运用说明方法：运用恰当的说明方法，如举例子、列数字、作比较、打比方等。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注重语言表达：使用准确、简洁、生动的语言进行说明，避免使用口语化和模糊不清的语言。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https://d.book118.com/035214310022011034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说明文的文体知识</vt:lpstr>
      <vt:lpstr>目录</vt:lpstr>
      <vt:lpstr>说明文的定义和特点</vt:lpstr>
      <vt:lpstr>说明文的定义</vt:lpstr>
      <vt:lpstr>说明文的特点</vt:lpstr>
      <vt:lpstr>说明文的分类</vt:lpstr>
      <vt:lpstr>说明文的写作目的和要求</vt:lpstr>
      <vt:lpstr>说明文的写作目的</vt:lpstr>
      <vt:lpstr>说明文的写作要求</vt:lpstr>
      <vt:lpstr>说明文的写作方法和技巧</vt:lpstr>
      <vt:lpstr>说明文的写作方法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2024-08-29T11:44:58.050</cp:lastPrinted>
  <dcterms:created xsi:type="dcterms:W3CDTF">2024-08-29T03:44:58Z</dcterms:created>
  <dcterms:modified xsi:type="dcterms:W3CDTF">2024-08-29T03:45:00Z</dcterms:modified>
</cp:coreProperties>
</file>