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6F4A3-4CB2-4B26-86CF-FEB9A82DD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67187-73A5-4206-99FA-1F410A2DD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61433-6831-4994-9D90-4C1F93974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1C9EB-FED4-49E1-981C-842C8D4A6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919CAD-2234-4CC9-9008-A3D303ACD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19621A-950B-4FC5-8D09-F8A233829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1DCA09-9F7A-436F-9BE6-7BFB88725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87CF9-EEBC-41C4-97D7-8F1AB712A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FCFDE-D5F6-4801-9F4E-2A2C08FF9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69582-75DA-4A09-9585-1D2AA3AA7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2BEE7-D1A9-4F36-BD01-EE03B1959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22022204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《中国银行CI策划》ppt课件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中国银行CI策划概述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中国银行CI策划的核心要素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中国银行CI策划的实施策略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中国银行CI策划的案例分析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中国银行CI策划的未来展望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中国银行CI策划概述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CI策划是指企业形象策划，通过对企业形象进行设计、传播和保护，提高企业的知名度和美誉度。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CI策划对于企业的发展至关重要，它能够提升企业的品牌形象和市场竞争力，增强员工的归属感和自豪感，提高企业的社会声誉和影响力。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CI策划的定义与重要性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随着中国金融市场的不断开放和国际化，中国银行面临着国内外同行的激烈竞争。为了提高自身的品牌形象和市场竞争力，中国银行需要进行CI策划。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中国银行CI策划的目标是塑造独特的品牌形象，提升企业的知名度和美誉度，增强企业的市场竞争力，促进企业的可持续发展。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中国银行CI策划的背景与目标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中国银行的CI策划经历了多个阶段，从最初的标志设计到现在的全面形象塑造，不断进行着改进和创新。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目前，中国银行的CI策划已经取得了一定的成果，品牌形象得到了提升，市场竞争力得到了增强。同时，中国银行还在不断探索和创新，以期在未来的市场竞争中取得更大的优势。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中国银行CI策划的历程与现状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中国银行CI策划的核心要素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企业的核心精神和价值观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理念识别是CI策划的核心，它代表了企业的核心价值观和精神内涵，是企业形象的基础。对于中国银行而言，其理念识别应强调稳健、专业、诚信和服务的企业精神。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理念识别（MI）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企业行为和员工行为规范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行为识别是对企业行为和员工行为的规范，通过行为识别来展示企业的形象。中国银行的行为识别应包括服务流程、员工行为规范、社会责任等方面的内容。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行为识别（BI）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企业视觉形象设计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视觉识别是通过视觉形象来展示企业形象，包括标志、字体、色彩、图形等方面的设计。中国银行的视觉识别应突出稳健、专业的特点，同时保持简洁、易记和具有辨识度。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视觉识别（VI）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中国银行CI策划的实施策略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根据业务发展需要，优化组织架构，提高管理效率和执行力。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部门职责明确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人员配置合理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明确各部门职责，避免职能交叉和重叠，确保工作有序开展。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根据岗位需求，合理配置人力资源，发挥员工的专业优势。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明确中国银行的品牌定位，塑造独特的品牌形象。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品牌定位明确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制定有效的品牌传播策略，提高品牌知名度和美誉度。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统一品牌形象标识，规范品牌形象的使用和管理。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品牌形象统一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https://d.book118.com/035220222043011100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2024-09-08T00:16:47.560</cp:lastPrinted>
  <dcterms:created xsi:type="dcterms:W3CDTF">2024-09-07T16:16:47Z</dcterms:created>
  <dcterms:modified xsi:type="dcterms:W3CDTF">2024-09-07T16:16:49Z</dcterms:modified>
</cp:coreProperties>
</file>