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81770-94D1-4A2C-B2DF-E8D5271B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0AB1A-E607-4132-950F-199B39359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FDECB-B5DC-4A46-B61C-F66C38415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37926-86C2-4B26-A91E-7D03A5132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AF7D2E-B334-4845-A03F-7BED1722C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D23F25-81A0-4D69-9586-B8A64CC9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0B353-2A5F-4874-B347-DCB127979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8AA65-31C7-455D-8F2C-56F25905A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5F299-80A1-48A2-A21D-9DC2D7067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9CAA5-8201-4F53-9BF1-764345627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E81DF-0319-4515-9CB1-36E3875A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22324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妇产科医生定期考核个人述职报告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政治思想及职业道德表现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专业知识和技能水平展示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工作量及工作质量评估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科研、教学及学术交流成果汇报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通过对妇产科医生进行定期考核，评估其专业知识和临床技能，确保医生能够持续提供高质量的医疗服务。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确保妇产科医生具备处理复杂病例和紧急情况的能力，减少医疗差错和事故，保障患者的生命安全和健康。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促进医生职业发展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通过考核和反馈，帮助妇产科医生识别自身优势和不足，制定个人职业发展规划，提升专业水平和职业素养。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通常妇产科医生的定期考核周期为一年或两年，具体周期根据医疗机构和地区的要求而定。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主要包括专业知识、临床技能、沟通能力、团队协作、医德医风等方面的评估。具体考核项目可能包括病历分析、手术操作演示、患者沟通技巧展示等。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考核周期及内容概述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政治思想及职业道德表现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严格遵守《中华人民共和国执业医师法》等相关法律法规，依法执业，保障医疗安全。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积极参加医院组织的法律法规培训，不断提高自身法律意识和法律素养。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479" b="1647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在日常工作中，始终将法律法规作为行为准则，确保医疗行为的合法性和规范性。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遵守国家法律法规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积极参与医院组织的医德医风教育活动，不断加强自身医德修养。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在临床工作中，注重与患者的沟通和交流，关注患者心理需求，提供人文关怀。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6" r="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恪守医德医风规范，尊重患者权益，保护患者隐私，维护医疗秩序。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践行医德医风规范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804" r="2380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292" r="252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始终以患者为中心，关注患者需求和体验，积极提升服务质量。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通过加强医疗技术和服务水平的提升，不断降低医疗差错和纠纷的发生率。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定期收集患者意见和建议，针对问题及时改进和优化服务流程。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专业知识和技能水平展示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19" r="322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掌握妇产科基本理论知识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熟悉妇产科相关临床指南和诊疗规范，了解最新研究进展和前沿技术，为患者提供科学、规范的诊疗服务。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深入掌握妇产科解剖学、生理学、病理学等基础理论，能够准确分析和判断妇产科常见疾病的病因、病理生理过程及治疗方案。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熟练运用临床操作技能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熟练掌握妇产科常规检查、诊断性刮宫、输卵管通液等临床操作技能，能够独立完成常见妇产科手术，如剖宫产、子宫肌瘤剔除术等。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具备处理妇产科急危重症的能力，如产后出血、羊水栓塞等，能够迅速判断病情并采取有效的救治措施。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9" r="22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积极参加各类学术交流和培训活动，不断更新专业知识，提高临床技能和诊疗水平。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关注妇产科领域最新研究成果和临床进展，学习借鉴先进经验和技术，为患者提供更加优质、高效的医疗服务。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不断学习，提高专业素养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https://d.book118.com/035222324012011100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2024-09-07T18:22:58.278</cp:lastPrinted>
  <dcterms:created xsi:type="dcterms:W3CDTF">2024-09-07T10:22:58Z</dcterms:created>
  <dcterms:modified xsi:type="dcterms:W3CDTF">2024-09-07T10:23:00Z</dcterms:modified>
</cp:coreProperties>
</file>