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9E38A-BA2F-4F86-BBD6-C869C9551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56490-6F30-4529-88F0-AF4D85FE3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DA921-9C79-4AC7-B7F2-0E62BE133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1D610-8819-4004-B883-763DC7632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16AAF6-70F8-46F3-9501-1C42B0B56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C31445-E5C4-40DC-ADF8-8F7B4BA90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9094CD-4A43-49FC-BC6C-FDC7072ED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A0173-531B-4069-9C37-BAAB7798E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575ED-DC24-4940-B0C8-907974EEB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C07FB-58F8-473F-9B23-DB8D900DD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1A7D0-F483-4065-AE6D-32B7C3274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2231103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SPSS统计分析回归分析1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数据准备与预处理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非线性回归分析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回归模型的检验与优化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回归分析结果解读与应用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探讨因变量与自变量之间的关系，通过回归分析预测或解释因变量的变化。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回归分析是统计学中一种重要的分析方法，广泛应用于社会科学、医学、经济学等领域。随着大数据时代的到来，回归分析在数据挖掘和预测建模方面的应用越来越广泛。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73" r="125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回归分析的定义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回归分析是一种统计学方法，用于研究因变量与一个或多个自变量之间的关系，并建立数学模型进行预测或解释。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回归分析的种类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根据自变量的数量和类型，回归分析可分为一元线性回归、多元线性回归、非线性回归等。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可用于预测、解释、控制等方面。例如，在医学研究中，可以通过回归分析探讨某种疾病与年龄、性别、生活习惯等自变量之间的关系；在经济学中，可以利用回归分析预测股票价格、销售量等因变量的变化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数据准备与预处理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明确回归分析要解决的问题和研究假设，从而确定需要收集的数据类型和范围。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根据研究目的，选择合适的数据来源，如调查问卷、实验数据、公开数据库等。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设计数据收集工具，如问卷、实验方案等，并进行数据收集工作。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数据来源与收集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数据筛选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去除重复、无效或异常数据，保证数据的准确性和可靠性。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数据编码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将非数值型数据转换为数值型数据，以便进行统计分析。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数据整理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将数据整理成适合进行回归分析的数据格式，如将数据按照自变量和因变量的关系进行排列。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数据变换与标准化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数据变换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根据研究需要，对数据进行必要的变换，如对数变换、平方根变换等，以满足回归分析的要求。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数据标准化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将数据按照一定比例进行缩放，使其符合标准正态分布，从而消除量纲和数量级对回归分析的影响。标准化方法包括Z-score标准化、最小-最大标准化等。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通过SPSS软件，可以方便地建立一元线性回归模型，分析自变量和因变量之间的线性关系。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建立一元线性回归模型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回归系数表示自变量对因变量的影响程度，通过SPSS可以得到回归系数的估计值、标准误差、t值和显著性水平等指标。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回归系数的解释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通过SPSS可以对一元线性回归模型进行检验，包括拟合优度检验、F检验和t检验等，以判断模型的可靠性和适用性。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模型的检验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一元线性回归分析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多元线性回归分析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与一元线性回归模型类似，多元线性回归模型也需要进行拟合优度检验、F检验和t检验等，以评估模型的拟合效果和可靠性。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模型的检验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SPSS支持多元线性回归模型的建立，可以分析多个自变量对因变量的影响。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建立多元线性回归模型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在多元线性回归模型中，每个自变量都有一个对应的回归系数，表示该自变量对因变量的影响程度。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回归系数的解释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逐步回归的原理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逐步回归分析是一种通过逐步引入或剔除自变量，以建立最优回归模型的方法。SPSS提供了多种逐步回归方法，如向前选择、向后剔除和逐步回归等。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变量的选择与剔除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在逐步回归分析中，SPSS会根据设定的准则（如显著性水平、模型拟合优度等）自动选择或剔除自变量，以得到最优的回归模型。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模型的评价与比较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通过比较不同逐步回归方法得到的模型，可以评估各模型的优劣，并选择最适合的模型进行后续分析。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逐步回归分析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https://d.book118.com/035223110343011103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2024-09-13T14:50:23.127</cp:lastPrinted>
  <dcterms:created xsi:type="dcterms:W3CDTF">2024-09-13T06:50:23Z</dcterms:created>
  <dcterms:modified xsi:type="dcterms:W3CDTF">2024-09-13T06:50:25Z</dcterms:modified>
</cp:coreProperties>
</file>