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F0F7E-06FE-4047-B994-62BE5357A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1C324-9EEE-4267-9B11-A6F215500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2CC25-DAE6-4D85-B6CD-625C776E3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9AA4C-55CD-4423-B03C-5A5E1CA9E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27258D-60B0-4A6F-B916-CC431946D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8E8BF5-E455-4F6F-8A91-17FEB9974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324076-70B4-40A2-9426-5462BB674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B0B58-A363-48DC-B9BD-914200280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E9839-5236-4B4C-880B-FA68D50D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66C07-D2D6-4DC7-98AF-A75F86D9A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9CA8C-D2E9-41FB-AD54-2AEC74861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33040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房地产后勤工作总结行政后勤工作总结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83502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房地产后勤工作概述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房地产后勤工作成果展示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行政后勤工作总结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房地产后勤与行政后勤的关联性分析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对房地产后勤工作进行全面、系统的总结，梳理工作成果和经验教训，为今后的工作提供参考和借鉴。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通过总结和分析后勤工作的优缺点，提出改进措施和建议，推动房地产后勤管理水平不断提升。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促进后勤管理水平提升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总结房地产后勤工作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722" b="772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简要介绍房地产后勤工作的职责、任务和目标。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房地产后勤工作概述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详细阐述房地产后勤工作在过去一年中所取得的主要成果和亮点，包括完成的项目、达成的目标、获得的荣誉等。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客观分析房地产后勤工作中存在的问题和不足，如管理漏洞、资源浪费、服务质量不高等。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针对存在的问题和不足，提出具体的改进措施和建议，如完善管理制度、优化资源配置、提高服务质量等。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房地产后勤工作概述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房地产后勤工作是指在房地产开发、运营过程中，为保障公司正常运营和员工生活提供必要支持和服务的一系列工作。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综合性、服务性、保障性、专业性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房地产后勤工作的定义与特点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房地产后勤工作为公司提供必要的物资、设备、场地等支持，确保公司各项业务的顺利开展。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保障公司正常运营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通过提供舒适的工作环境、优质的餐饮服务等，提高员工的工作效率和满意度。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房地产后勤工作的质量直接关系到公司的形象和声誉，优质的后勤服务能够提升公司的品牌形象。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房地产后勤工作的重要性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随着房地产行业的兴起，后勤工作逐渐从其他行业中独立出来，形成专门的房地产后勤领域。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随着房地产市场的不断成熟和竞争的加剧，房地产后勤工作不断向专业化、精细化方向发展，同时引入先进的科技手段和管理理念，提高服务质量和效率。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未来，随着科技的不断进步和人们需求的不断提高，房地产后勤工作将更加注重智能化、个性化服务的发展，同时加强绿色环保、节能减排等方面的工作。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房地产后勤工作的历史与发展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房地产后勤工作成果展示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本季度完成的主要工作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物业管理与服务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本季度，我们成功完成了多个物业管理项目，包括日常保洁、绿化养护、设施维修等，为业主提供了舒适、安全的居住环境。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物资采购与管理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我们负责了公司的物资采购工作，通过市场调研、供应商选择、合同签订等环节，确保了物资的质量和供应的稳定性。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财务管理与费用控制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在财务管理方面，我们严格执行了公司的财务制度和预算计划，有效控制了各项费用支出，提高了资金的使用效率。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通过我们的努力，业主对物业服务的满意度得到了显著提升，多个小区获得了“优秀物业管理小区”荣誉称号。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我们成功引入了新的供应商，并通过谈判和合同签订，降低了物资采购的成本，为公司节约了一定的资金。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物资成本降低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我们推动了财务管理的规范化和信息化建设，实现了财务数据的实时更新和共享，提高了财务管理的效率和准确性。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财务管理规范化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采购流程不够透明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在物资采购方面，我们的采购流程还不够透明和公开，需要进一步完善采购制度和监督机制。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在某些方面，我们的服务质量还不够稳定，有时会出现投诉和纠纷，需要进一步加强服务意识和技能培训。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预算管理不够精细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在预算管理方面，我们的预算制定和执行还不够精细和准确，需要进一步加强预算管理和控制能力。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https://d.book118.com/035233040333011114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2024-09-22T06:15:10.429</cp:lastPrinted>
  <dcterms:created xsi:type="dcterms:W3CDTF">2024-09-21T22:15:10Z</dcterms:created>
  <dcterms:modified xsi:type="dcterms:W3CDTF">2024-09-21T22:15:12Z</dcterms:modified>
</cp:coreProperties>
</file>