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BCB0D-5EF3-4A86-A94F-9ECC1ABC3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85F4D-CA96-4FDA-BDD6-321326CBE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7B9DE-B73B-47C3-AD4E-682B07A1E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10E2F-0E7F-4432-925B-0D5A3959D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267728-88B0-400E-9ECD-4B09BF261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26B76-3D21-4A0E-ADB3-4DABE7497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2B732A-3499-40DB-A36C-011268477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2F10C-1BFE-4E30-A4C1-0FA4986D8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0DE4C-D383-4F9A-98A1-CD3CD1A01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18215-6527-40A6-9A3B-627458F1C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7C5C1-8405-4992-A36B-178252D49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331412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供应链管理系统升级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现有供应链管理系统分析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供应链管理系统升级方案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通过系统升级，优化供应链管理流程，提高运作效率。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提升供应链效率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应对市场需求的快速变化，提升供应链的灵活性和响应速度。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通过改进供应链管理，降低库存、运输和运营成本。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评估现有系统的功能和性能，识别存在的问题和改进空间。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供应链管理系统现状分析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阐述系统升级的方案设计，包括技术选型、功能规划、实施计划等。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升级方案设计与实施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分析系统升级后的效果，包括效率提升、成本降低等方面，并对未来供应链管理系统的发展进行展望。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升级效果评估与展望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现有供应链管理系统分析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提供丰富的数据分析工具和报告功能，帮助企业做出更明智的决策。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支持供应商管理和采购订单处理，实现采购流程自动化。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协调运输和配送过程，优化运输路线和配送计划，提高物流效率。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支持从订单创建到完成的全程跟踪，包括订单确认、发货、收货等。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实时监控库存状态，支持多种补货策略，确保库存水平满足需求。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系统性能不稳定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在处理大量数据时，系统性能下降，导致操作延迟和错误。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功能局限性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某些特定业务需求无法得到满足，如复杂的供应链网络优化、高级数据分析等。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集成困难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与其他企业系统的集成度有限，无法实现信息的实时共享和协同工作。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用户体验不佳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界面设计不够人性化，操作流程繁琐，影响用户工作效率。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随着企业业务规模的不断扩大和复杂化，现有系统已无法满足日益增长的需求。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适应业务发展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通过升级系统，优化流程、减少人工干预，降低运营成本并提高运营效率。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先进的供应链管理系统有助于企业更好地应对市场变化、把握商机，从而提升市场竞争力。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升级必要性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供应链管理系统升级方案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升级目标与原则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提升系统性能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通过升级，提高系统的处理速度、稳定性和可扩展性，满足不断增长的业务需求。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强化风险控制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增强系统的风险识别和防范能力，降低供应链风险对企业的影响。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优化业务流程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结合先进的供应链管理理念和最佳实践，对系统业务流程进行优化，提高运作效率。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保持兼容性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确保升级后的系统与现有软硬件环境兼容，降低升级成本和风险。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采用微服务架构，将系统拆分为多个独立的服务，实现高内聚、低耦合，提高系统的可维护性和可扩展性。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利用云计算平台提供的弹性计算和存储资源，实现系统资源的动态管理和优化，降低成本。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采用分布式数据库技术，提高系统数据处理能力和水平扩展能力，满足大数据量处理需求。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分布式数据库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实现采购需求计划、供应商管理、采购订单执行等功能的全面升级，提高采购效率和透明度。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采购管理模块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优化库存控制策略，实现库存数据的实时更新和共享，降低库存成本和风险。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库存管理模块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整合物流资源，实现物流信息的实时更新和可视化监控，提高物流效率和客户满意度。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物流管理模块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实现与财务系统的无缝对接，确保供应链数据与财务数据的一致性和准确性。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财务管理模块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https://d.book118.com/035233141231011041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2024-09-02T08:37:58.590</cp:lastPrinted>
  <dcterms:created xsi:type="dcterms:W3CDTF">2024-09-02T00:37:58Z</dcterms:created>
  <dcterms:modified xsi:type="dcterms:W3CDTF">2024-09-02T00:38:00Z</dcterms:modified>
</cp:coreProperties>
</file>