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0C456-4B71-4883-9AC3-C4E09E841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E1F187-4967-439D-8225-47879E9A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DE3F0A-D4B9-405B-AF7E-7E8A73807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AEDFB6-BBAE-425A-ADF9-196B81D3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FA18D-74A0-4BF6-ADC9-D66B02F92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7DFA6-0929-40C9-AF85-FF0DC106B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7C4E1-264E-48B2-8AFA-75CABE8E2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EFD16-2EE2-4EBE-A60F-100480D11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1FCB0-6353-4570-988B-BA9F9159A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96B78-52FC-41A5-B72B-A444F6F6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7003C-D5E5-43FC-801D-EF68900A5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33331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小班健康活动保护牙齿活动目标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了解牙齿的重要性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学习正确的刷牙方法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培养良好的饮食习惯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增强定期口腔检查的意识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提高对口腔问题的预防和处理能力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了解牙齿的重要性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咀嚼食物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语言交流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维持面部美观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牙齿是咀嚼食物的主要工具，帮助我们咬碎和磨碎食物，便于消化。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牙齿是发音和语言交流的重要部分，对于清晰地说话和微笑都起到关键作用。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健康的牙齿和牙龈能让人展现出自信的笑容和良好的面部形象。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牙齿的功能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牙齿健康对整体健康的影响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牙齿健康有助于我们充分咀嚼食物，从而更好地吸收营养。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牙周炎等口腔疾病与心脏病、糖尿病等慢性病有一定的关联。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牙齿问题可能会影响人们的自信心和心理健康。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营养吸收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降低慢性病风险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376988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102030" y="2315623"/>
            <a:ext cx="519970" cy="337947"/>
          </a:xfrm>
          <a:custGeom>
            <a:rect l="l" t="t" r="r" b="b"/>
            <a:pathLst>
              <a:path w="21600" h="21600">
                <a:moveTo>
                  <a:pt x="12281" y="13211"/>
                </a:moveTo>
                <a:cubicBezTo>
                  <a:pt x="11747" y="14381"/>
                  <a:pt x="9458" y="18011"/>
                  <a:pt x="9360" y="18165"/>
                </a:cubicBezTo>
                <a:cubicBezTo>
                  <a:pt x="9249" y="18377"/>
                  <a:pt x="8939" y="18735"/>
                  <a:pt x="8644" y="18441"/>
                </a:cubicBezTo>
                <a:cubicBezTo>
                  <a:pt x="8559" y="18357"/>
                  <a:pt x="8459" y="18187"/>
                  <a:pt x="8459" y="17853"/>
                </a:cubicBezTo>
                <a:cubicBezTo>
                  <a:pt x="8459" y="17530"/>
                  <a:pt x="8554" y="17204"/>
                  <a:pt x="8565" y="17168"/>
                </a:cubicBezTo>
                <a:lnTo>
                  <a:pt x="9680" y="13369"/>
                </a:lnTo>
                <a:cubicBezTo>
                  <a:pt x="9471" y="13239"/>
                  <a:pt x="9111" y="13015"/>
                  <a:pt x="8832" y="12829"/>
                </a:cubicBezTo>
                <a:lnTo>
                  <a:pt x="8758" y="12781"/>
                </a:lnTo>
                <a:cubicBezTo>
                  <a:pt x="8476" y="12597"/>
                  <a:pt x="8124" y="12367"/>
                  <a:pt x="8124" y="11770"/>
                </a:cubicBezTo>
                <a:cubicBezTo>
                  <a:pt x="8124" y="11484"/>
                  <a:pt x="8211" y="11152"/>
                  <a:pt x="8393" y="10758"/>
                </a:cubicBezTo>
                <a:cubicBezTo>
                  <a:pt x="8927" y="9588"/>
                  <a:pt x="11216" y="5958"/>
                  <a:pt x="11314" y="5804"/>
                </a:cubicBezTo>
                <a:cubicBezTo>
                  <a:pt x="11426" y="5592"/>
                  <a:pt x="11735" y="5234"/>
                  <a:pt x="12030" y="5528"/>
                </a:cubicBezTo>
                <a:cubicBezTo>
                  <a:pt x="12115" y="5612"/>
                  <a:pt x="12215" y="5782"/>
                  <a:pt x="12215" y="6116"/>
                </a:cubicBezTo>
                <a:cubicBezTo>
                  <a:pt x="12215" y="6438"/>
                  <a:pt x="12120" y="6765"/>
                  <a:pt x="12110" y="6801"/>
                </a:cubicBezTo>
                <a:lnTo>
                  <a:pt x="10992" y="10600"/>
                </a:lnTo>
                <a:cubicBezTo>
                  <a:pt x="11203" y="10730"/>
                  <a:pt x="11563" y="10954"/>
                  <a:pt x="11842" y="11140"/>
                </a:cubicBezTo>
                <a:lnTo>
                  <a:pt x="11916" y="11188"/>
                </a:lnTo>
                <a:cubicBezTo>
                  <a:pt x="12198" y="11372"/>
                  <a:pt x="12550" y="11602"/>
                  <a:pt x="12550" y="12201"/>
                </a:cubicBezTo>
                <a:cubicBezTo>
                  <a:pt x="12550" y="12485"/>
                  <a:pt x="12462" y="12817"/>
                  <a:pt x="12281" y="13211"/>
                </a:cubicBezTo>
                <a:close/>
                <a:moveTo>
                  <a:pt x="16430" y="6048"/>
                </a:moveTo>
                <a:cubicBezTo>
                  <a:pt x="16132" y="6048"/>
                  <a:pt x="15840" y="6088"/>
                  <a:pt x="15557" y="6162"/>
                </a:cubicBezTo>
                <a:cubicBezTo>
                  <a:pt x="14848" y="2597"/>
                  <a:pt x="12653" y="0"/>
                  <a:pt x="10054" y="0"/>
                </a:cubicBezTo>
                <a:cubicBezTo>
                  <a:pt x="6881" y="0"/>
                  <a:pt x="4310" y="3869"/>
                  <a:pt x="4310" y="8641"/>
                </a:cubicBezTo>
                <a:cubicBezTo>
                  <a:pt x="4310" y="9067"/>
                  <a:pt x="4330" y="9486"/>
                  <a:pt x="4369" y="9896"/>
                </a:cubicBezTo>
                <a:cubicBezTo>
                  <a:pt x="4217" y="9868"/>
                  <a:pt x="4064" y="9850"/>
                  <a:pt x="3906" y="9850"/>
                </a:cubicBezTo>
                <a:cubicBezTo>
                  <a:pt x="1749" y="9850"/>
                  <a:pt x="0" y="12481"/>
                  <a:pt x="0" y="15726"/>
                </a:cubicBezTo>
                <a:cubicBezTo>
                  <a:pt x="0" y="18969"/>
                  <a:pt x="1749" y="21600"/>
                  <a:pt x="3906" y="21600"/>
                </a:cubicBezTo>
                <a:lnTo>
                  <a:pt x="16430" y="21600"/>
                </a:lnTo>
                <a:cubicBezTo>
                  <a:pt x="19285" y="21600"/>
                  <a:pt x="21600" y="18119"/>
                  <a:pt x="21600" y="13823"/>
                </a:cubicBezTo>
                <a:cubicBezTo>
                  <a:pt x="21600" y="9530"/>
                  <a:pt x="19285" y="6048"/>
                  <a:pt x="16430" y="60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4412712" y="2961703"/>
            <a:ext cx="448017" cy="773517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672114" y="3744355"/>
            <a:ext cx="740598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4411797" y="2961703"/>
            <a:ext cx="448932" cy="773621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>
            <a:off x="3672114" y="3744355"/>
            <a:ext cx="739683" cy="0"/>
          </a:xfrm>
          <a:prstGeom prst="line">
            <a:avLst/>
          </a:prstGeom>
          <a:ln w="12700">
            <a:solidFill>
              <a:schemeClr val="lt1">
                <a:lumMod val="65000"/>
              </a:schemeClr>
            </a:solidFill>
            <a:prstDash val="solid"/>
            <a:tailEnd type="oval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>
            <a:off x="4411561" y="2961703"/>
            <a:ext cx="449168" cy="773517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H="1">
            <a:off x="3672114" y="3744355"/>
            <a:ext cx="739447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5631466" y="4068699"/>
            <a:ext cx="957358" cy="68789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110192" y="4068128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631466" y="4819840"/>
            <a:ext cx="957358" cy="687896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110192" y="4819555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631466" y="5567458"/>
            <a:ext cx="957358" cy="480727"/>
          </a:xfrm>
          <a:custGeom>
            <a:rect l="l" t="t" r="r" b="b"/>
            <a:pathLst>
              <a:path w="520" h="261">
                <a:moveTo>
                  <a:pt x="260" y="261"/>
                </a:moveTo>
                <a:lnTo>
                  <a:pt x="0" y="0"/>
                </a:lnTo>
                <a:lnTo>
                  <a:pt x="520" y="0"/>
                </a:lnTo>
                <a:lnTo>
                  <a:pt x="260" y="261"/>
                </a:lnTo>
                <a:close/>
              </a:path>
            </a:pathLst>
          </a:custGeom>
          <a:solidFill>
            <a:srgbClr val="ECAE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970270" y="5904452"/>
            <a:ext cx="279844" cy="143637"/>
          </a:xfrm>
          <a:custGeom>
            <a:rect l="l" t="t" r="r" b="b"/>
            <a:pathLst>
              <a:path w="152" h="78">
                <a:moveTo>
                  <a:pt x="76" y="78"/>
                </a:moveTo>
                <a:lnTo>
                  <a:pt x="152" y="0"/>
                </a:lnTo>
                <a:lnTo>
                  <a:pt x="0" y="0"/>
                </a:lnTo>
                <a:lnTo>
                  <a:pt x="76" y="78"/>
                </a:lnTo>
                <a:close/>
              </a:path>
            </a:pathLst>
          </a:custGeom>
          <a:solidFill>
            <a:srgbClr val="333333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10192" y="5567458"/>
            <a:ext cx="478631" cy="480727"/>
          </a:xfrm>
          <a:custGeom>
            <a:rect l="l" t="t" r="r" b="b"/>
            <a:pathLst>
              <a:path w="260" h="261">
                <a:moveTo>
                  <a:pt x="0" y="261"/>
                </a:moveTo>
                <a:lnTo>
                  <a:pt x="260" y="0"/>
                </a:lnTo>
                <a:lnTo>
                  <a:pt x="0" y="0"/>
                </a:lnTo>
                <a:lnTo>
                  <a:pt x="0" y="261"/>
                </a:lnTo>
                <a:close/>
              </a:path>
            </a:pathLst>
          </a:cu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631466" y="3308604"/>
            <a:ext cx="957358" cy="68941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110192" y="3308604"/>
            <a:ext cx="478631" cy="688848"/>
          </a:xfrm>
          <a:prstGeom prst="rect">
            <a:avLst/>
          </a:prstGeom>
          <a:solidFill>
            <a:srgbClr val="0D0D0D">
              <a:alpha val="961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186047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582096" y="2292477"/>
            <a:ext cx="535496" cy="428339"/>
          </a:xfrm>
          <a:custGeom>
            <a:rect l="l" t="t" r="r" b="b"/>
            <a:pathLst>
              <a:path w="21600" h="21600">
                <a:moveTo>
                  <a:pt x="18143" y="10800"/>
                </a:moveTo>
                <a:cubicBezTo>
                  <a:pt x="17065" y="10800"/>
                  <a:pt x="16800" y="11898"/>
                  <a:pt x="16709" y="12419"/>
                </a:cubicBezTo>
                <a:cubicBezTo>
                  <a:pt x="16115" y="15817"/>
                  <a:pt x="13696" y="18359"/>
                  <a:pt x="10800" y="18359"/>
                </a:cubicBezTo>
                <a:cubicBezTo>
                  <a:pt x="9130" y="18359"/>
                  <a:pt x="7618" y="17514"/>
                  <a:pt x="6524" y="16146"/>
                </a:cubicBezTo>
                <a:cubicBezTo>
                  <a:pt x="6018" y="15513"/>
                  <a:pt x="5198" y="15513"/>
                  <a:pt x="4691" y="16146"/>
                </a:cubicBezTo>
                <a:cubicBezTo>
                  <a:pt x="4185" y="16779"/>
                  <a:pt x="4185" y="17804"/>
                  <a:pt x="4691" y="18437"/>
                </a:cubicBezTo>
                <a:cubicBezTo>
                  <a:pt x="6255" y="20391"/>
                  <a:pt x="8415" y="21600"/>
                  <a:pt x="10800" y="21600"/>
                </a:cubicBezTo>
                <a:cubicBezTo>
                  <a:pt x="14669" y="21600"/>
                  <a:pt x="17943" y="18421"/>
                  <a:pt x="19043" y="14039"/>
                </a:cubicBezTo>
                <a:lnTo>
                  <a:pt x="21600" y="14039"/>
                </a:lnTo>
                <a:lnTo>
                  <a:pt x="21600" y="10800"/>
                </a:lnTo>
                <a:cubicBezTo>
                  <a:pt x="21600" y="10800"/>
                  <a:pt x="18143" y="10800"/>
                  <a:pt x="18143" y="10800"/>
                </a:cubicBezTo>
                <a:close/>
                <a:moveTo>
                  <a:pt x="4891" y="9180"/>
                </a:moveTo>
                <a:cubicBezTo>
                  <a:pt x="5484" y="5783"/>
                  <a:pt x="7904" y="3240"/>
                  <a:pt x="10800" y="3240"/>
                </a:cubicBezTo>
                <a:cubicBezTo>
                  <a:pt x="12470" y="3240"/>
                  <a:pt x="13982" y="4086"/>
                  <a:pt x="15076" y="5454"/>
                </a:cubicBezTo>
                <a:cubicBezTo>
                  <a:pt x="15582" y="6086"/>
                  <a:pt x="16404" y="6086"/>
                  <a:pt x="16909" y="5454"/>
                </a:cubicBezTo>
                <a:cubicBezTo>
                  <a:pt x="17415" y="4821"/>
                  <a:pt x="17415" y="3796"/>
                  <a:pt x="16909" y="3163"/>
                </a:cubicBezTo>
                <a:cubicBezTo>
                  <a:pt x="15346" y="1209"/>
                  <a:pt x="13186" y="0"/>
                  <a:pt x="10800" y="0"/>
                </a:cubicBezTo>
                <a:cubicBezTo>
                  <a:pt x="6931" y="0"/>
                  <a:pt x="3658" y="3178"/>
                  <a:pt x="2557" y="7560"/>
                </a:cubicBezTo>
                <a:lnTo>
                  <a:pt x="0" y="7560"/>
                </a:lnTo>
                <a:lnTo>
                  <a:pt x="0" y="10800"/>
                </a:lnTo>
                <a:lnTo>
                  <a:pt x="3457" y="10800"/>
                </a:lnTo>
                <a:cubicBezTo>
                  <a:pt x="4535" y="10800"/>
                  <a:pt x="4800" y="9702"/>
                  <a:pt x="4891" y="9180"/>
                </a:cubicBezTo>
                <a:close/>
                <a:moveTo>
                  <a:pt x="7343" y="10800"/>
                </a:moveTo>
                <a:cubicBezTo>
                  <a:pt x="7343" y="13185"/>
                  <a:pt x="8891" y="15120"/>
                  <a:pt x="10800" y="15120"/>
                </a:cubicBezTo>
                <a:cubicBezTo>
                  <a:pt x="12709" y="15120"/>
                  <a:pt x="14255" y="13185"/>
                  <a:pt x="14255" y="10800"/>
                </a:cubicBezTo>
                <a:cubicBezTo>
                  <a:pt x="14255" y="8415"/>
                  <a:pt x="12709" y="6480"/>
                  <a:pt x="10800" y="6480"/>
                </a:cubicBezTo>
                <a:cubicBezTo>
                  <a:pt x="8891" y="6480"/>
                  <a:pt x="7343" y="8415"/>
                  <a:pt x="7343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5278469" y="1678781"/>
            <a:ext cx="1617059" cy="1618488"/>
          </a:xfrm>
          <a:custGeom>
            <a:rect l="l" t="t" r="r" b="b"/>
            <a:pathLst>
              <a:path w="471" h="471">
                <a:moveTo>
                  <a:pt x="235" y="0"/>
                </a:moveTo>
                <a:cubicBezTo>
                  <a:pt x="105" y="0"/>
                  <a:pt x="0" y="105"/>
                  <a:pt x="0" y="235"/>
                </a:cubicBezTo>
                <a:cubicBezTo>
                  <a:pt x="0" y="365"/>
                  <a:pt x="105" y="471"/>
                  <a:pt x="235" y="471"/>
                </a:cubicBezTo>
                <a:cubicBezTo>
                  <a:pt x="365" y="471"/>
                  <a:pt x="471" y="365"/>
                  <a:pt x="471" y="235"/>
                </a:cubicBezTo>
                <a:cubicBezTo>
                  <a:pt x="471" y="105"/>
                  <a:pt x="365" y="0"/>
                  <a:pt x="235" y="0"/>
                </a:cubicBezTo>
                <a:close/>
                <a:moveTo>
                  <a:pt x="235" y="408"/>
                </a:moveTo>
                <a:cubicBezTo>
                  <a:pt x="140" y="408"/>
                  <a:pt x="62" y="331"/>
                  <a:pt x="62" y="235"/>
                </a:cubicBezTo>
                <a:cubicBezTo>
                  <a:pt x="62" y="140"/>
                  <a:pt x="140" y="62"/>
                  <a:pt x="235" y="62"/>
                </a:cubicBezTo>
                <a:cubicBezTo>
                  <a:pt x="331" y="62"/>
                  <a:pt x="408" y="140"/>
                  <a:pt x="408" y="235"/>
                </a:cubicBezTo>
                <a:cubicBezTo>
                  <a:pt x="408" y="331"/>
                  <a:pt x="331" y="408"/>
                  <a:pt x="235" y="408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5861590" y="2325624"/>
            <a:ext cx="490728" cy="405384"/>
          </a:xfrm>
          <a:custGeom>
            <a:rect l="l" t="t" r="r" b="b"/>
            <a:pathLst>
              <a:path w="107" h="88">
                <a:moveTo>
                  <a:pt x="83" y="63"/>
                </a:moveTo>
                <a:cubicBezTo>
                  <a:pt x="97" y="47"/>
                  <a:pt x="97" y="23"/>
                  <a:pt x="83" y="7"/>
                </a:cubicBezTo>
                <a:cubicBezTo>
                  <a:pt x="82" y="6"/>
                  <a:pt x="82" y="4"/>
                  <a:pt x="83" y="3"/>
                </a:cubicBezTo>
                <a:cubicBezTo>
                  <a:pt x="85" y="0"/>
                  <a:pt x="85" y="0"/>
                  <a:pt x="85" y="0"/>
                </a:cubicBezTo>
                <a:cubicBezTo>
                  <a:pt x="86" y="0"/>
                  <a:pt x="86" y="0"/>
                  <a:pt x="87" y="0"/>
                </a:cubicBezTo>
                <a:cubicBezTo>
                  <a:pt x="88" y="0"/>
                  <a:pt x="89" y="0"/>
                  <a:pt x="89" y="0"/>
                </a:cubicBezTo>
                <a:cubicBezTo>
                  <a:pt x="107" y="20"/>
                  <a:pt x="107" y="50"/>
                  <a:pt x="89" y="69"/>
                </a:cubicBezTo>
                <a:cubicBezTo>
                  <a:pt x="89" y="70"/>
                  <a:pt x="88" y="70"/>
                  <a:pt x="87" y="70"/>
                </a:cubicBezTo>
                <a:cubicBezTo>
                  <a:pt x="86" y="70"/>
                  <a:pt x="86" y="70"/>
                  <a:pt x="85" y="69"/>
                </a:cubicBezTo>
                <a:cubicBezTo>
                  <a:pt x="83" y="67"/>
                  <a:pt x="83" y="67"/>
                  <a:pt x="83" y="67"/>
                </a:cubicBezTo>
                <a:cubicBezTo>
                  <a:pt x="82" y="65"/>
                  <a:pt x="82" y="64"/>
                  <a:pt x="83" y="63"/>
                </a:cubicBezTo>
                <a:close/>
                <a:moveTo>
                  <a:pt x="24" y="63"/>
                </a:moveTo>
                <a:cubicBezTo>
                  <a:pt x="10" y="47"/>
                  <a:pt x="10" y="23"/>
                  <a:pt x="24" y="7"/>
                </a:cubicBezTo>
                <a:cubicBezTo>
                  <a:pt x="25" y="6"/>
                  <a:pt x="25" y="4"/>
                  <a:pt x="24" y="3"/>
                </a:cubicBezTo>
                <a:cubicBezTo>
                  <a:pt x="22" y="0"/>
                  <a:pt x="22" y="0"/>
                  <a:pt x="22" y="0"/>
                </a:cubicBezTo>
                <a:cubicBezTo>
                  <a:pt x="21" y="0"/>
                  <a:pt x="21" y="0"/>
                  <a:pt x="20" y="0"/>
                </a:cubicBezTo>
                <a:cubicBezTo>
                  <a:pt x="19" y="0"/>
                  <a:pt x="18" y="0"/>
                  <a:pt x="18" y="0"/>
                </a:cubicBezTo>
                <a:cubicBezTo>
                  <a:pt x="0" y="20"/>
                  <a:pt x="0" y="50"/>
                  <a:pt x="18" y="69"/>
                </a:cubicBezTo>
                <a:cubicBezTo>
                  <a:pt x="18" y="70"/>
                  <a:pt x="19" y="70"/>
                  <a:pt x="20" y="70"/>
                </a:cubicBezTo>
                <a:cubicBezTo>
                  <a:pt x="21" y="70"/>
                  <a:pt x="21" y="70"/>
                  <a:pt x="22" y="69"/>
                </a:cubicBezTo>
                <a:cubicBezTo>
                  <a:pt x="24" y="67"/>
                  <a:pt x="24" y="67"/>
                  <a:pt x="24" y="67"/>
                </a:cubicBezTo>
                <a:cubicBezTo>
                  <a:pt x="25" y="65"/>
                  <a:pt x="25" y="64"/>
                  <a:pt x="24" y="63"/>
                </a:cubicBezTo>
                <a:close/>
                <a:moveTo>
                  <a:pt x="36" y="51"/>
                </a:moveTo>
                <a:cubicBezTo>
                  <a:pt x="37" y="53"/>
                  <a:pt x="37" y="54"/>
                  <a:pt x="36" y="55"/>
                </a:cubicBezTo>
                <a:cubicBezTo>
                  <a:pt x="33" y="58"/>
                  <a:pt x="33" y="58"/>
                  <a:pt x="33" y="58"/>
                </a:cubicBezTo>
                <a:cubicBezTo>
                  <a:pt x="33" y="58"/>
                  <a:pt x="32" y="59"/>
                  <a:pt x="31" y="59"/>
                </a:cubicBezTo>
                <a:cubicBezTo>
                  <a:pt x="30" y="58"/>
                  <a:pt x="30" y="58"/>
                  <a:pt x="29" y="58"/>
                </a:cubicBezTo>
                <a:cubicBezTo>
                  <a:pt x="18" y="44"/>
                  <a:pt x="18" y="25"/>
                  <a:pt x="29" y="12"/>
                </a:cubicBezTo>
                <a:cubicBezTo>
                  <a:pt x="30" y="11"/>
                  <a:pt x="30" y="11"/>
                  <a:pt x="31" y="11"/>
                </a:cubicBezTo>
                <a:cubicBezTo>
                  <a:pt x="32" y="11"/>
                  <a:pt x="33" y="11"/>
                  <a:pt x="33" y="12"/>
                </a:cubicBezTo>
                <a:cubicBezTo>
                  <a:pt x="36" y="14"/>
                  <a:pt x="36" y="14"/>
                  <a:pt x="36" y="14"/>
                </a:cubicBezTo>
                <a:cubicBezTo>
                  <a:pt x="37" y="15"/>
                  <a:pt x="37" y="17"/>
                  <a:pt x="36" y="18"/>
                </a:cubicBezTo>
                <a:cubicBezTo>
                  <a:pt x="28" y="28"/>
                  <a:pt x="28" y="42"/>
                  <a:pt x="36" y="51"/>
                </a:cubicBezTo>
                <a:close/>
                <a:moveTo>
                  <a:pt x="61" y="80"/>
                </a:moveTo>
                <a:cubicBezTo>
                  <a:pt x="61" y="84"/>
                  <a:pt x="58" y="88"/>
                  <a:pt x="54" y="88"/>
                </a:cubicBezTo>
                <a:cubicBezTo>
                  <a:pt x="49" y="88"/>
                  <a:pt x="46" y="84"/>
                  <a:pt x="46" y="80"/>
                </a:cubicBezTo>
                <a:cubicBezTo>
                  <a:pt x="46" y="60"/>
                  <a:pt x="46" y="44"/>
                  <a:pt x="46" y="24"/>
                </a:cubicBezTo>
                <a:cubicBezTo>
                  <a:pt x="46" y="19"/>
                  <a:pt x="49" y="16"/>
                  <a:pt x="54" y="16"/>
                </a:cubicBezTo>
                <a:cubicBezTo>
                  <a:pt x="58" y="16"/>
                  <a:pt x="61" y="19"/>
                  <a:pt x="61" y="24"/>
                </a:cubicBezTo>
                <a:cubicBezTo>
                  <a:pt x="61" y="44"/>
                  <a:pt x="61" y="60"/>
                  <a:pt x="61" y="80"/>
                </a:cubicBezTo>
                <a:close/>
                <a:moveTo>
                  <a:pt x="71" y="51"/>
                </a:moveTo>
                <a:cubicBezTo>
                  <a:pt x="70" y="53"/>
                  <a:pt x="70" y="54"/>
                  <a:pt x="71" y="55"/>
                </a:cubicBezTo>
                <a:cubicBezTo>
                  <a:pt x="74" y="58"/>
                  <a:pt x="74" y="58"/>
                  <a:pt x="74" y="58"/>
                </a:cubicBezTo>
                <a:cubicBezTo>
                  <a:pt x="74" y="58"/>
                  <a:pt x="75" y="59"/>
                  <a:pt x="76" y="59"/>
                </a:cubicBezTo>
                <a:cubicBezTo>
                  <a:pt x="77" y="58"/>
                  <a:pt x="77" y="58"/>
                  <a:pt x="78" y="58"/>
                </a:cubicBezTo>
                <a:cubicBezTo>
                  <a:pt x="89" y="44"/>
                  <a:pt x="89" y="25"/>
                  <a:pt x="78" y="12"/>
                </a:cubicBezTo>
                <a:cubicBezTo>
                  <a:pt x="77" y="11"/>
                  <a:pt x="77" y="11"/>
                  <a:pt x="76" y="11"/>
                </a:cubicBezTo>
                <a:cubicBezTo>
                  <a:pt x="75" y="11"/>
                  <a:pt x="74" y="11"/>
                  <a:pt x="74" y="12"/>
                </a:cubicBezTo>
                <a:cubicBezTo>
                  <a:pt x="71" y="14"/>
                  <a:pt x="71" y="14"/>
                  <a:pt x="71" y="14"/>
                </a:cubicBezTo>
                <a:cubicBezTo>
                  <a:pt x="70" y="15"/>
                  <a:pt x="70" y="17"/>
                  <a:pt x="71" y="18"/>
                </a:cubicBezTo>
                <a:cubicBezTo>
                  <a:pt x="79" y="28"/>
                  <a:pt x="79" y="42"/>
                  <a:pt x="71" y="5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3" name="Connector 23"/>
          <p:cNvCxnSpPr/>
          <p:nvPr/>
        </p:nvCxnSpPr>
        <p:spPr>
          <a:xfrm>
            <a:off x="6501829" y="3141178"/>
            <a:ext cx="772981" cy="856845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7235821" y="3990692"/>
            <a:ext cx="816015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7817411" y="2488025"/>
            <a:ext cx="467443" cy="440204"/>
          </a:xfrm>
          <a:prstGeom prst="line">
            <a:avLst/>
          </a:prstGeom>
          <a:ln w="1270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8261968" y="2920898"/>
            <a:ext cx="593806" cy="0"/>
          </a:xfrm>
          <a:prstGeom prst="line">
            <a:avLst/>
          </a:prstGeom>
          <a:ln w="12700">
            <a:solidFill>
              <a:schemeClr val="dk1"/>
            </a:solidFill>
            <a:prstDash val="solid"/>
            <a:tailEnd type="oval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刷牙习惯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培养爱护牙齿的意识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让孩子养成均衡饮食的习惯，少吃甜食和高糖饮料，减少对牙齿的损害。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定期带孩子去口腔医生处进行检查，及时发现和处理口腔问题。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从小培养孩子每天刷牙的习惯，定期使用牙线和漱口水，保持口腔卫生。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学习正确的刷牙方法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选择合适的牙刷和牙膏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选择合适的牙刷和牙膏是保护牙齿的重要步骤，家长应引导孩子选择软毛、小头的牙刷以及含氟牙膏。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家长在为孩子选择牙刷时，应挑选软毛、小头的牙刷，因为这样的牙刷能够更好地清洁牙齿和牙龈。此外，含氟牙膏可以有效预防蛀牙，是保护牙齿的必备品。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155" r="915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正确的刷牙姿势和频率对于保护牙齿至关重要，家长应教导孩子采用正确的刷牙姿势，每天刷牙两次，每次两分钟。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家长应引导孩子采用正确的刷牙姿势，如水平颤动法和旋转法，同时确保刷牙时间达到两分钟，每天至少两次。这样可以有效去除牙齿表面的细菌和食物残渣，预防蛀牙和牙周病。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正确的刷牙姿势和频率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刷牙后进行口腔护理是保护牙齿的重要环节，家长应鼓励孩子养成漱口的好习惯，并定期进行口腔检查。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完成刷牙后，家长应鼓励孩子养成漱口的好习惯，以清除口腔内的残余物。此外，定期进行口腔检查可以及时发现和解决牙齿问题，确保孩子的口腔健康。通过这些措施，可以有效地保护孩子的牙齿并预防口腔疾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刷牙后的口腔护理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培养良好的饮食习惯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https://d.book118.com/035233331221011120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2024-09-23T04:33:09.908</cp:lastPrinted>
  <dcterms:created xsi:type="dcterms:W3CDTF">2024-09-22T20:33:09Z</dcterms:created>
  <dcterms:modified xsi:type="dcterms:W3CDTF">2024-09-22T20:33:11Z</dcterms:modified>
</cp:coreProperties>
</file>